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10287000" cx="18288000"/>
  <p:notesSz cx="18288000" cy="10287000"/>
  <p:embeddedFontLst>
    <p:embeddedFont>
      <p:font typeface="Arial Black"/>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http://customooxmlschemas.google.com/">
      <go:slidesCustomData xmlns:go="http://customooxmlschemas.google.com/" r:id="rId33" roundtripDataSignature="AMtx7mhN2C2bdMKgl86292lk+cnGbAg8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ArialBlack-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0: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0: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8: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9: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9: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0: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0: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8: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9: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9: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bg>
      <p:bgPr>
        <a:solidFill>
          <a:schemeClr val="lt1"/>
        </a:solidFill>
      </p:bgPr>
    </p:bg>
    <p:spTree>
      <p:nvGrpSpPr>
        <p:cNvPr id="12" name="Shape 12"/>
        <p:cNvGrpSpPr/>
        <p:nvPr/>
      </p:nvGrpSpPr>
      <p:grpSpPr>
        <a:xfrm>
          <a:off x="0" y="0"/>
          <a:ext cx="0" cy="0"/>
          <a:chOff x="0" y="0"/>
          <a:chExt cx="0" cy="0"/>
        </a:xfrm>
      </p:grpSpPr>
      <p:sp>
        <p:nvSpPr>
          <p:cNvPr id="13" name="Google Shape;13;p28"/>
          <p:cNvSpPr txBox="1"/>
          <p:nvPr>
            <p:ph type="title"/>
          </p:nvPr>
        </p:nvSpPr>
        <p:spPr>
          <a:xfrm>
            <a:off x="3392218" y="-114602"/>
            <a:ext cx="11503563" cy="136652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8800">
                <a:solidFill>
                  <a:srgbClr val="804A24"/>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8"/>
          <p:cNvSpPr txBox="1"/>
          <p:nvPr>
            <p:ph idx="1" type="body"/>
          </p:nvPr>
        </p:nvSpPr>
        <p:spPr>
          <a:xfrm>
            <a:off x="689876" y="2429256"/>
            <a:ext cx="16908247" cy="436499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 name="Google Shape;15;p28"/>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8"/>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8"/>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18" name="Shape 18"/>
        <p:cNvGrpSpPr/>
        <p:nvPr/>
      </p:nvGrpSpPr>
      <p:grpSpPr>
        <a:xfrm>
          <a:off x="0" y="0"/>
          <a:ext cx="0" cy="0"/>
          <a:chOff x="0" y="0"/>
          <a:chExt cx="0" cy="0"/>
        </a:xfrm>
      </p:grpSpPr>
      <p:sp>
        <p:nvSpPr>
          <p:cNvPr id="19" name="Google Shape;19;p29"/>
          <p:cNvSpPr/>
          <p:nvPr/>
        </p:nvSpPr>
        <p:spPr>
          <a:xfrm>
            <a:off x="0" y="0"/>
            <a:ext cx="18288000" cy="102870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 name="Google Shape;20;p29"/>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9"/>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9"/>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23" name="Shape 23"/>
        <p:cNvGrpSpPr/>
        <p:nvPr/>
      </p:nvGrpSpPr>
      <p:grpSpPr>
        <a:xfrm>
          <a:off x="0" y="0"/>
          <a:ext cx="0" cy="0"/>
          <a:chOff x="0" y="0"/>
          <a:chExt cx="0" cy="0"/>
        </a:xfrm>
      </p:grpSpPr>
      <p:sp>
        <p:nvSpPr>
          <p:cNvPr id="24" name="Google Shape;24;p30"/>
          <p:cNvSpPr/>
          <p:nvPr/>
        </p:nvSpPr>
        <p:spPr>
          <a:xfrm>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solidFill>
            <a:srgbClr val="FFD0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 name="Google Shape;25;p30"/>
          <p:cNvSpPr/>
          <p:nvPr/>
        </p:nvSpPr>
        <p:spPr>
          <a:xfrm>
            <a:off x="16918075" y="0"/>
            <a:ext cx="1369923" cy="1915774"/>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 name="Google Shape;26;p30"/>
          <p:cNvSpPr/>
          <p:nvPr/>
        </p:nvSpPr>
        <p:spPr>
          <a:xfrm>
            <a:off x="0" y="8853422"/>
            <a:ext cx="3099435" cy="1433830"/>
          </a:xfrm>
          <a:custGeom>
            <a:rect b="b" l="l" r="r" t="t"/>
            <a:pathLst>
              <a:path extrusionOk="0" h="1433829" w="3099435">
                <a:moveTo>
                  <a:pt x="0" y="1433577"/>
                </a:moveTo>
                <a:lnTo>
                  <a:pt x="3099187" y="1433577"/>
                </a:lnTo>
                <a:lnTo>
                  <a:pt x="3072210" y="1407978"/>
                </a:lnTo>
                <a:lnTo>
                  <a:pt x="2691781" y="1154849"/>
                </a:lnTo>
                <a:lnTo>
                  <a:pt x="2230443" y="1021064"/>
                </a:lnTo>
                <a:lnTo>
                  <a:pt x="2190658" y="1017362"/>
                </a:lnTo>
                <a:lnTo>
                  <a:pt x="2152593" y="1011593"/>
                </a:lnTo>
                <a:lnTo>
                  <a:pt x="2081267" y="994210"/>
                </a:lnTo>
                <a:lnTo>
                  <a:pt x="2015759" y="969611"/>
                </a:lnTo>
                <a:lnTo>
                  <a:pt x="1955364" y="938494"/>
                </a:lnTo>
                <a:lnTo>
                  <a:pt x="1899375" y="901558"/>
                </a:lnTo>
                <a:lnTo>
                  <a:pt x="1847087" y="859500"/>
                </a:lnTo>
                <a:lnTo>
                  <a:pt x="1797793" y="813019"/>
                </a:lnTo>
                <a:lnTo>
                  <a:pt x="1750789" y="762811"/>
                </a:lnTo>
                <a:lnTo>
                  <a:pt x="1705367" y="709575"/>
                </a:lnTo>
                <a:lnTo>
                  <a:pt x="1660822" y="654008"/>
                </a:lnTo>
                <a:lnTo>
                  <a:pt x="1571540" y="538675"/>
                </a:lnTo>
                <a:lnTo>
                  <a:pt x="1548664" y="509476"/>
                </a:lnTo>
                <a:lnTo>
                  <a:pt x="1501630" y="451248"/>
                </a:lnTo>
                <a:lnTo>
                  <a:pt x="1452296" y="393830"/>
                </a:lnTo>
                <a:lnTo>
                  <a:pt x="1426546" y="365642"/>
                </a:lnTo>
                <a:lnTo>
                  <a:pt x="1399956" y="337919"/>
                </a:lnTo>
                <a:lnTo>
                  <a:pt x="1372439" y="310747"/>
                </a:lnTo>
                <a:lnTo>
                  <a:pt x="1343905" y="284214"/>
                </a:lnTo>
                <a:lnTo>
                  <a:pt x="1314268" y="258407"/>
                </a:lnTo>
                <a:lnTo>
                  <a:pt x="1283437" y="233412"/>
                </a:lnTo>
                <a:lnTo>
                  <a:pt x="1251326" y="209318"/>
                </a:lnTo>
                <a:lnTo>
                  <a:pt x="1217846" y="186211"/>
                </a:lnTo>
                <a:lnTo>
                  <a:pt x="1182908" y="164179"/>
                </a:lnTo>
                <a:lnTo>
                  <a:pt x="1146425" y="143309"/>
                </a:lnTo>
                <a:lnTo>
                  <a:pt x="1108308" y="123688"/>
                </a:lnTo>
                <a:lnTo>
                  <a:pt x="1068469" y="105404"/>
                </a:lnTo>
                <a:lnTo>
                  <a:pt x="1026820" y="88543"/>
                </a:lnTo>
                <a:lnTo>
                  <a:pt x="983272" y="73193"/>
                </a:lnTo>
                <a:lnTo>
                  <a:pt x="937738" y="59441"/>
                </a:lnTo>
                <a:lnTo>
                  <a:pt x="890129" y="47374"/>
                </a:lnTo>
                <a:lnTo>
                  <a:pt x="840356" y="37080"/>
                </a:lnTo>
                <a:lnTo>
                  <a:pt x="788332" y="28646"/>
                </a:lnTo>
                <a:lnTo>
                  <a:pt x="733969" y="22159"/>
                </a:lnTo>
                <a:lnTo>
                  <a:pt x="201029" y="0"/>
                </a:lnTo>
                <a:lnTo>
                  <a:pt x="0" y="88137"/>
                </a:lnTo>
                <a:lnTo>
                  <a:pt x="0" y="1433577"/>
                </a:lnTo>
                <a:close/>
              </a:path>
            </a:pathLst>
          </a:custGeom>
          <a:solidFill>
            <a:srgbClr val="F7AB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 name="Google Shape;27;p30"/>
          <p:cNvSpPr/>
          <p:nvPr/>
        </p:nvSpPr>
        <p:spPr>
          <a:xfrm>
            <a:off x="8053550" y="4957242"/>
            <a:ext cx="3207385" cy="2879725"/>
          </a:xfrm>
          <a:custGeom>
            <a:rect b="b" l="l" r="r" t="t"/>
            <a:pathLst>
              <a:path extrusionOk="0" h="2879725" w="3207384">
                <a:moveTo>
                  <a:pt x="1115561" y="1576541"/>
                </a:moveTo>
                <a:lnTo>
                  <a:pt x="1210294" y="921580"/>
                </a:lnTo>
                <a:lnTo>
                  <a:pt x="0" y="1019177"/>
                </a:lnTo>
                <a:lnTo>
                  <a:pt x="1115561" y="1576541"/>
                </a:lnTo>
                <a:close/>
              </a:path>
              <a:path extrusionOk="0" h="2879725" w="3207384">
                <a:moveTo>
                  <a:pt x="1059930" y="1961163"/>
                </a:moveTo>
                <a:lnTo>
                  <a:pt x="1115561" y="1576541"/>
                </a:lnTo>
                <a:lnTo>
                  <a:pt x="454686" y="2010567"/>
                </a:lnTo>
                <a:lnTo>
                  <a:pt x="1059930" y="1961163"/>
                </a:lnTo>
                <a:close/>
              </a:path>
              <a:path extrusionOk="0" h="2879725" w="3207384">
                <a:moveTo>
                  <a:pt x="3207036" y="999087"/>
                </a:moveTo>
                <a:lnTo>
                  <a:pt x="1987371" y="1057832"/>
                </a:lnTo>
                <a:lnTo>
                  <a:pt x="1981020" y="132646"/>
                </a:lnTo>
                <a:lnTo>
                  <a:pt x="1618230" y="909696"/>
                </a:lnTo>
                <a:lnTo>
                  <a:pt x="1063933" y="0"/>
                </a:lnTo>
                <a:lnTo>
                  <a:pt x="1210294" y="921580"/>
                </a:lnTo>
                <a:lnTo>
                  <a:pt x="1059930" y="1961163"/>
                </a:lnTo>
                <a:lnTo>
                  <a:pt x="1249973" y="1945650"/>
                </a:lnTo>
                <a:lnTo>
                  <a:pt x="1114956" y="2879126"/>
                </a:lnTo>
                <a:lnTo>
                  <a:pt x="1116127" y="2879296"/>
                </a:lnTo>
                <a:lnTo>
                  <a:pt x="1851685" y="2000645"/>
                </a:lnTo>
                <a:lnTo>
                  <a:pt x="2032015" y="2372176"/>
                </a:lnTo>
                <a:lnTo>
                  <a:pt x="2182063" y="1334781"/>
                </a:lnTo>
                <a:lnTo>
                  <a:pt x="3207036" y="999087"/>
                </a:lnTo>
                <a:close/>
              </a:path>
              <a:path extrusionOk="0" h="2879725" w="3207384">
                <a:moveTo>
                  <a:pt x="3038033" y="2172237"/>
                </a:moveTo>
                <a:lnTo>
                  <a:pt x="2182063" y="1334781"/>
                </a:lnTo>
                <a:lnTo>
                  <a:pt x="2032015" y="2372176"/>
                </a:lnTo>
                <a:lnTo>
                  <a:pt x="2122705" y="2559021"/>
                </a:lnTo>
                <a:lnTo>
                  <a:pt x="2216249" y="1912281"/>
                </a:lnTo>
                <a:lnTo>
                  <a:pt x="3038033" y="2172237"/>
                </a:lnTo>
                <a:close/>
              </a:path>
              <a:path extrusionOk="0" h="2879725" w="3207384">
                <a:moveTo>
                  <a:pt x="2195047" y="2708066"/>
                </a:moveTo>
                <a:lnTo>
                  <a:pt x="2216249" y="1912281"/>
                </a:lnTo>
                <a:lnTo>
                  <a:pt x="2122705" y="2559021"/>
                </a:lnTo>
                <a:lnTo>
                  <a:pt x="2195047" y="2708066"/>
                </a:lnTo>
                <a:close/>
              </a:path>
            </a:pathLst>
          </a:custGeom>
          <a:solidFill>
            <a:srgbClr val="FFF5E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 name="Google Shape;28;p30"/>
          <p:cNvSpPr/>
          <p:nvPr/>
        </p:nvSpPr>
        <p:spPr>
          <a:xfrm>
            <a:off x="16939677" y="6271740"/>
            <a:ext cx="1353185" cy="1974214"/>
          </a:xfrm>
          <a:custGeom>
            <a:rect b="b" l="l" r="r" t="t"/>
            <a:pathLst>
              <a:path extrusionOk="0" h="1974215" w="1353184">
                <a:moveTo>
                  <a:pt x="1243534" y="245575"/>
                </a:moveTo>
                <a:lnTo>
                  <a:pt x="1044239" y="162586"/>
                </a:lnTo>
                <a:lnTo>
                  <a:pt x="1051281" y="151762"/>
                </a:lnTo>
                <a:lnTo>
                  <a:pt x="1059429" y="141398"/>
                </a:lnTo>
                <a:lnTo>
                  <a:pt x="1068689" y="131496"/>
                </a:lnTo>
                <a:lnTo>
                  <a:pt x="1078120" y="121667"/>
                </a:lnTo>
                <a:lnTo>
                  <a:pt x="1086781" y="111516"/>
                </a:lnTo>
                <a:lnTo>
                  <a:pt x="1126901" y="73194"/>
                </a:lnTo>
                <a:lnTo>
                  <a:pt x="1176946" y="39005"/>
                </a:lnTo>
                <a:lnTo>
                  <a:pt x="1222761" y="30568"/>
                </a:lnTo>
                <a:lnTo>
                  <a:pt x="1276195" y="11548"/>
                </a:lnTo>
                <a:lnTo>
                  <a:pt x="1295002" y="5622"/>
                </a:lnTo>
                <a:lnTo>
                  <a:pt x="1314537" y="0"/>
                </a:lnTo>
                <a:lnTo>
                  <a:pt x="1350453" y="14956"/>
                </a:lnTo>
                <a:lnTo>
                  <a:pt x="1352766" y="208517"/>
                </a:lnTo>
                <a:lnTo>
                  <a:pt x="1342861" y="218150"/>
                </a:lnTo>
                <a:lnTo>
                  <a:pt x="1327267" y="211657"/>
                </a:lnTo>
                <a:lnTo>
                  <a:pt x="1274824" y="231090"/>
                </a:lnTo>
                <a:lnTo>
                  <a:pt x="1257543" y="237651"/>
                </a:lnTo>
                <a:lnTo>
                  <a:pt x="1252523" y="235561"/>
                </a:lnTo>
                <a:lnTo>
                  <a:pt x="1243534" y="245575"/>
                </a:lnTo>
                <a:close/>
              </a:path>
              <a:path extrusionOk="0" h="1974215" w="1353184">
                <a:moveTo>
                  <a:pt x="361914" y="1886993"/>
                </a:moveTo>
                <a:lnTo>
                  <a:pt x="61819" y="1762031"/>
                </a:lnTo>
                <a:lnTo>
                  <a:pt x="101986" y="1751243"/>
                </a:lnTo>
                <a:lnTo>
                  <a:pt x="129713" y="1749031"/>
                </a:lnTo>
                <a:lnTo>
                  <a:pt x="156927" y="1746606"/>
                </a:lnTo>
                <a:lnTo>
                  <a:pt x="183114" y="1743754"/>
                </a:lnTo>
                <a:lnTo>
                  <a:pt x="212643" y="1728536"/>
                </a:lnTo>
                <a:lnTo>
                  <a:pt x="225767" y="1720244"/>
                </a:lnTo>
                <a:lnTo>
                  <a:pt x="233154" y="1723320"/>
                </a:lnTo>
                <a:lnTo>
                  <a:pt x="244225" y="1714173"/>
                </a:lnTo>
                <a:lnTo>
                  <a:pt x="253756" y="1704385"/>
                </a:lnTo>
                <a:lnTo>
                  <a:pt x="262011" y="1694065"/>
                </a:lnTo>
                <a:lnTo>
                  <a:pt x="267137" y="1696199"/>
                </a:lnTo>
                <a:lnTo>
                  <a:pt x="277574" y="1686788"/>
                </a:lnTo>
                <a:lnTo>
                  <a:pt x="282230" y="1688727"/>
                </a:lnTo>
                <a:lnTo>
                  <a:pt x="290805" y="1678541"/>
                </a:lnTo>
                <a:lnTo>
                  <a:pt x="298611" y="1668034"/>
                </a:lnTo>
                <a:lnTo>
                  <a:pt x="306758" y="1657670"/>
                </a:lnTo>
                <a:lnTo>
                  <a:pt x="316361" y="1647911"/>
                </a:lnTo>
                <a:lnTo>
                  <a:pt x="327589" y="1638829"/>
                </a:lnTo>
                <a:lnTo>
                  <a:pt x="334453" y="1627931"/>
                </a:lnTo>
                <a:lnTo>
                  <a:pt x="342173" y="1617388"/>
                </a:lnTo>
                <a:lnTo>
                  <a:pt x="355967" y="1609375"/>
                </a:lnTo>
                <a:lnTo>
                  <a:pt x="364044" y="1598981"/>
                </a:lnTo>
                <a:lnTo>
                  <a:pt x="362218" y="1598221"/>
                </a:lnTo>
                <a:lnTo>
                  <a:pt x="367557" y="1586687"/>
                </a:lnTo>
                <a:lnTo>
                  <a:pt x="380059" y="1564379"/>
                </a:lnTo>
                <a:lnTo>
                  <a:pt x="392903" y="1542213"/>
                </a:lnTo>
                <a:lnTo>
                  <a:pt x="404550" y="1519549"/>
                </a:lnTo>
                <a:lnTo>
                  <a:pt x="413458" y="1495744"/>
                </a:lnTo>
                <a:lnTo>
                  <a:pt x="417556" y="1483694"/>
                </a:lnTo>
                <a:lnTo>
                  <a:pt x="427648" y="1460382"/>
                </a:lnTo>
                <a:lnTo>
                  <a:pt x="431831" y="1448367"/>
                </a:lnTo>
                <a:lnTo>
                  <a:pt x="432849" y="1435033"/>
                </a:lnTo>
                <a:lnTo>
                  <a:pt x="437786" y="1409575"/>
                </a:lnTo>
                <a:lnTo>
                  <a:pt x="440707" y="1397034"/>
                </a:lnTo>
                <a:lnTo>
                  <a:pt x="449622" y="1373233"/>
                </a:lnTo>
                <a:lnTo>
                  <a:pt x="453014" y="1360888"/>
                </a:lnTo>
                <a:lnTo>
                  <a:pt x="455992" y="1348371"/>
                </a:lnTo>
                <a:lnTo>
                  <a:pt x="458158" y="1335516"/>
                </a:lnTo>
                <a:lnTo>
                  <a:pt x="456040" y="1334634"/>
                </a:lnTo>
                <a:lnTo>
                  <a:pt x="460815" y="1322865"/>
                </a:lnTo>
                <a:lnTo>
                  <a:pt x="465890" y="1311221"/>
                </a:lnTo>
                <a:lnTo>
                  <a:pt x="472210" y="1286339"/>
                </a:lnTo>
                <a:lnTo>
                  <a:pt x="473220" y="1273003"/>
                </a:lnTo>
                <a:lnTo>
                  <a:pt x="477012" y="1260824"/>
                </a:lnTo>
                <a:lnTo>
                  <a:pt x="481487" y="1248931"/>
                </a:lnTo>
                <a:lnTo>
                  <a:pt x="484551" y="1236450"/>
                </a:lnTo>
                <a:lnTo>
                  <a:pt x="487358" y="1223861"/>
                </a:lnTo>
                <a:lnTo>
                  <a:pt x="491064" y="1211647"/>
                </a:lnTo>
                <a:lnTo>
                  <a:pt x="491484" y="1211823"/>
                </a:lnTo>
                <a:lnTo>
                  <a:pt x="497942" y="1200755"/>
                </a:lnTo>
                <a:lnTo>
                  <a:pt x="500117" y="1201660"/>
                </a:lnTo>
                <a:lnTo>
                  <a:pt x="507217" y="1190859"/>
                </a:lnTo>
                <a:lnTo>
                  <a:pt x="516790" y="1181089"/>
                </a:lnTo>
                <a:lnTo>
                  <a:pt x="531332" y="1159630"/>
                </a:lnTo>
                <a:lnTo>
                  <a:pt x="543558" y="1150964"/>
                </a:lnTo>
                <a:lnTo>
                  <a:pt x="565714" y="1132676"/>
                </a:lnTo>
                <a:lnTo>
                  <a:pt x="569479" y="1134243"/>
                </a:lnTo>
                <a:lnTo>
                  <a:pt x="576756" y="1123517"/>
                </a:lnTo>
                <a:lnTo>
                  <a:pt x="578810" y="1124372"/>
                </a:lnTo>
                <a:lnTo>
                  <a:pt x="586430" y="1113788"/>
                </a:lnTo>
                <a:lnTo>
                  <a:pt x="597729" y="1104736"/>
                </a:lnTo>
                <a:lnTo>
                  <a:pt x="609542" y="1095898"/>
                </a:lnTo>
                <a:lnTo>
                  <a:pt x="621868" y="1087273"/>
                </a:lnTo>
                <a:lnTo>
                  <a:pt x="629825" y="1090587"/>
                </a:lnTo>
                <a:lnTo>
                  <a:pt x="667010" y="1064800"/>
                </a:lnTo>
                <a:lnTo>
                  <a:pt x="765030" y="1023074"/>
                </a:lnTo>
                <a:lnTo>
                  <a:pt x="795179" y="1008114"/>
                </a:lnTo>
                <a:lnTo>
                  <a:pt x="884857" y="962914"/>
                </a:lnTo>
                <a:lnTo>
                  <a:pt x="895352" y="967284"/>
                </a:lnTo>
                <a:lnTo>
                  <a:pt x="906167" y="958031"/>
                </a:lnTo>
                <a:lnTo>
                  <a:pt x="922050" y="950888"/>
                </a:lnTo>
                <a:lnTo>
                  <a:pt x="935838" y="942872"/>
                </a:lnTo>
                <a:lnTo>
                  <a:pt x="948342" y="934322"/>
                </a:lnTo>
                <a:lnTo>
                  <a:pt x="960376" y="925576"/>
                </a:lnTo>
                <a:lnTo>
                  <a:pt x="961289" y="925956"/>
                </a:lnTo>
                <a:lnTo>
                  <a:pt x="977386" y="918902"/>
                </a:lnTo>
                <a:lnTo>
                  <a:pt x="986853" y="909087"/>
                </a:lnTo>
                <a:lnTo>
                  <a:pt x="994352" y="898452"/>
                </a:lnTo>
                <a:lnTo>
                  <a:pt x="1009428" y="877216"/>
                </a:lnTo>
                <a:lnTo>
                  <a:pt x="1020756" y="868176"/>
                </a:lnTo>
                <a:lnTo>
                  <a:pt x="1027976" y="857426"/>
                </a:lnTo>
                <a:lnTo>
                  <a:pt x="1034342" y="846319"/>
                </a:lnTo>
                <a:lnTo>
                  <a:pt x="1043102" y="836210"/>
                </a:lnTo>
                <a:lnTo>
                  <a:pt x="1049353" y="825056"/>
                </a:lnTo>
                <a:lnTo>
                  <a:pt x="1047528" y="824296"/>
                </a:lnTo>
                <a:lnTo>
                  <a:pt x="1052866" y="812762"/>
                </a:lnTo>
                <a:lnTo>
                  <a:pt x="1057292" y="800848"/>
                </a:lnTo>
                <a:lnTo>
                  <a:pt x="1059800" y="788135"/>
                </a:lnTo>
                <a:lnTo>
                  <a:pt x="1061751" y="775190"/>
                </a:lnTo>
                <a:lnTo>
                  <a:pt x="1068157" y="750343"/>
                </a:lnTo>
                <a:lnTo>
                  <a:pt x="1069381" y="737096"/>
                </a:lnTo>
                <a:lnTo>
                  <a:pt x="1071723" y="710557"/>
                </a:lnTo>
                <a:lnTo>
                  <a:pt x="1067429" y="695012"/>
                </a:lnTo>
                <a:lnTo>
                  <a:pt x="1066390" y="667065"/>
                </a:lnTo>
                <a:lnTo>
                  <a:pt x="1050940" y="619360"/>
                </a:lnTo>
                <a:lnTo>
                  <a:pt x="1041242" y="560294"/>
                </a:lnTo>
                <a:lnTo>
                  <a:pt x="1038421" y="531605"/>
                </a:lnTo>
                <a:lnTo>
                  <a:pt x="1030633" y="514605"/>
                </a:lnTo>
                <a:lnTo>
                  <a:pt x="1027341" y="485720"/>
                </a:lnTo>
                <a:lnTo>
                  <a:pt x="1021369" y="455719"/>
                </a:lnTo>
                <a:lnTo>
                  <a:pt x="1015097" y="425593"/>
                </a:lnTo>
                <a:lnTo>
                  <a:pt x="1010109" y="396002"/>
                </a:lnTo>
                <a:lnTo>
                  <a:pt x="1007987" y="367604"/>
                </a:lnTo>
                <a:lnTo>
                  <a:pt x="1006162" y="366844"/>
                </a:lnTo>
                <a:lnTo>
                  <a:pt x="1006481" y="353220"/>
                </a:lnTo>
                <a:lnTo>
                  <a:pt x="1004655" y="352460"/>
                </a:lnTo>
                <a:lnTo>
                  <a:pt x="1008168" y="340165"/>
                </a:lnTo>
                <a:lnTo>
                  <a:pt x="1006799" y="339595"/>
                </a:lnTo>
                <a:lnTo>
                  <a:pt x="1005460" y="297766"/>
                </a:lnTo>
                <a:lnTo>
                  <a:pt x="1010537" y="258609"/>
                </a:lnTo>
                <a:lnTo>
                  <a:pt x="1020064" y="221305"/>
                </a:lnTo>
                <a:lnTo>
                  <a:pt x="1032072" y="185034"/>
                </a:lnTo>
                <a:lnTo>
                  <a:pt x="1042111" y="189215"/>
                </a:lnTo>
                <a:lnTo>
                  <a:pt x="1040169" y="174649"/>
                </a:lnTo>
                <a:lnTo>
                  <a:pt x="1043148" y="162132"/>
                </a:lnTo>
                <a:lnTo>
                  <a:pt x="1239884" y="244055"/>
                </a:lnTo>
                <a:lnTo>
                  <a:pt x="1217064" y="262067"/>
                </a:lnTo>
                <a:lnTo>
                  <a:pt x="1195999" y="280809"/>
                </a:lnTo>
                <a:lnTo>
                  <a:pt x="1177415" y="300585"/>
                </a:lnTo>
                <a:lnTo>
                  <a:pt x="1162039" y="321696"/>
                </a:lnTo>
                <a:lnTo>
                  <a:pt x="1157043" y="333373"/>
                </a:lnTo>
                <a:lnTo>
                  <a:pt x="1158640" y="334038"/>
                </a:lnTo>
                <a:lnTo>
                  <a:pt x="1155869" y="346641"/>
                </a:lnTo>
                <a:lnTo>
                  <a:pt x="1152413" y="358959"/>
                </a:lnTo>
                <a:lnTo>
                  <a:pt x="1150176" y="371785"/>
                </a:lnTo>
                <a:lnTo>
                  <a:pt x="1150463" y="385661"/>
                </a:lnTo>
                <a:lnTo>
                  <a:pt x="1147323" y="411868"/>
                </a:lnTo>
                <a:lnTo>
                  <a:pt x="1149450" y="426511"/>
                </a:lnTo>
                <a:lnTo>
                  <a:pt x="1150187" y="440574"/>
                </a:lnTo>
                <a:lnTo>
                  <a:pt x="1150752" y="454567"/>
                </a:lnTo>
                <a:lnTo>
                  <a:pt x="1152515" y="469058"/>
                </a:lnTo>
                <a:lnTo>
                  <a:pt x="1156845" y="484618"/>
                </a:lnTo>
                <a:lnTo>
                  <a:pt x="1160974" y="486337"/>
                </a:lnTo>
                <a:lnTo>
                  <a:pt x="1159322" y="499407"/>
                </a:lnTo>
                <a:lnTo>
                  <a:pt x="1162295" y="500645"/>
                </a:lnTo>
                <a:lnTo>
                  <a:pt x="1160771" y="513767"/>
                </a:lnTo>
                <a:lnTo>
                  <a:pt x="1167723" y="516662"/>
                </a:lnTo>
                <a:lnTo>
                  <a:pt x="1169750" y="531263"/>
                </a:lnTo>
                <a:lnTo>
                  <a:pt x="1172376" y="546114"/>
                </a:lnTo>
                <a:lnTo>
                  <a:pt x="1176243" y="561481"/>
                </a:lnTo>
                <a:lnTo>
                  <a:pt x="1181236" y="577317"/>
                </a:lnTo>
                <a:lnTo>
                  <a:pt x="1184903" y="592601"/>
                </a:lnTo>
                <a:lnTo>
                  <a:pt x="1188485" y="607850"/>
                </a:lnTo>
                <a:lnTo>
                  <a:pt x="1193221" y="623579"/>
                </a:lnTo>
                <a:lnTo>
                  <a:pt x="1198778" y="639650"/>
                </a:lnTo>
                <a:lnTo>
                  <a:pt x="1203308" y="655294"/>
                </a:lnTo>
                <a:lnTo>
                  <a:pt x="1206811" y="670509"/>
                </a:lnTo>
                <a:lnTo>
                  <a:pt x="1209287" y="685298"/>
                </a:lnTo>
                <a:lnTo>
                  <a:pt x="1211328" y="699905"/>
                </a:lnTo>
                <a:lnTo>
                  <a:pt x="1213840" y="714708"/>
                </a:lnTo>
                <a:lnTo>
                  <a:pt x="1214213" y="728620"/>
                </a:lnTo>
                <a:lnTo>
                  <a:pt x="1209837" y="740555"/>
                </a:lnTo>
                <a:lnTo>
                  <a:pt x="1209381" y="740365"/>
                </a:lnTo>
                <a:lnTo>
                  <a:pt x="1208150" y="753609"/>
                </a:lnTo>
                <a:lnTo>
                  <a:pt x="1216364" y="757030"/>
                </a:lnTo>
                <a:lnTo>
                  <a:pt x="1211084" y="782346"/>
                </a:lnTo>
                <a:lnTo>
                  <a:pt x="1213981" y="797309"/>
                </a:lnTo>
                <a:lnTo>
                  <a:pt x="1217820" y="812664"/>
                </a:lnTo>
                <a:lnTo>
                  <a:pt x="1215364" y="839156"/>
                </a:lnTo>
                <a:lnTo>
                  <a:pt x="1217425" y="840014"/>
                </a:lnTo>
                <a:lnTo>
                  <a:pt x="1213619" y="852186"/>
                </a:lnTo>
                <a:lnTo>
                  <a:pt x="1209386" y="864181"/>
                </a:lnTo>
                <a:lnTo>
                  <a:pt x="1205281" y="876229"/>
                </a:lnTo>
                <a:lnTo>
                  <a:pt x="1195198" y="913301"/>
                </a:lnTo>
                <a:lnTo>
                  <a:pt x="1180039" y="948260"/>
                </a:lnTo>
                <a:lnTo>
                  <a:pt x="1170082" y="971628"/>
                </a:lnTo>
                <a:lnTo>
                  <a:pt x="1150005" y="1018296"/>
                </a:lnTo>
                <a:lnTo>
                  <a:pt x="1120400" y="1047239"/>
                </a:lnTo>
                <a:lnTo>
                  <a:pt x="1104375" y="1068081"/>
                </a:lnTo>
                <a:lnTo>
                  <a:pt x="1093062" y="1077127"/>
                </a:lnTo>
                <a:lnTo>
                  <a:pt x="1081492" y="1086066"/>
                </a:lnTo>
                <a:lnTo>
                  <a:pt x="1071312" y="1095584"/>
                </a:lnTo>
                <a:lnTo>
                  <a:pt x="1060833" y="1104978"/>
                </a:lnTo>
                <a:lnTo>
                  <a:pt x="1050097" y="1114264"/>
                </a:lnTo>
                <a:lnTo>
                  <a:pt x="1044029" y="1111737"/>
                </a:lnTo>
                <a:lnTo>
                  <a:pt x="1031054" y="1120092"/>
                </a:lnTo>
                <a:lnTo>
                  <a:pt x="1017780" y="1128321"/>
                </a:lnTo>
                <a:lnTo>
                  <a:pt x="1004420" y="1136515"/>
                </a:lnTo>
                <a:lnTo>
                  <a:pt x="991189" y="1144762"/>
                </a:lnTo>
                <a:lnTo>
                  <a:pt x="982407" y="1154863"/>
                </a:lnTo>
                <a:lnTo>
                  <a:pt x="978720" y="1153328"/>
                </a:lnTo>
                <a:lnTo>
                  <a:pt x="970066" y="1163481"/>
                </a:lnTo>
                <a:lnTo>
                  <a:pt x="965909" y="1161750"/>
                </a:lnTo>
                <a:lnTo>
                  <a:pt x="942905" y="1179685"/>
                </a:lnTo>
                <a:lnTo>
                  <a:pt x="924739" y="1185878"/>
                </a:lnTo>
                <a:lnTo>
                  <a:pt x="906146" y="1191892"/>
                </a:lnTo>
                <a:lnTo>
                  <a:pt x="881857" y="1209293"/>
                </a:lnTo>
                <a:lnTo>
                  <a:pt x="864826" y="1215957"/>
                </a:lnTo>
                <a:lnTo>
                  <a:pt x="848136" y="1222765"/>
                </a:lnTo>
                <a:lnTo>
                  <a:pt x="831789" y="1229715"/>
                </a:lnTo>
                <a:lnTo>
                  <a:pt x="815784" y="1236807"/>
                </a:lnTo>
                <a:lnTo>
                  <a:pt x="781085" y="1249872"/>
                </a:lnTo>
                <a:lnTo>
                  <a:pt x="745660" y="1262635"/>
                </a:lnTo>
                <a:lnTo>
                  <a:pt x="706464" y="1287585"/>
                </a:lnTo>
                <a:lnTo>
                  <a:pt x="675103" y="1302040"/>
                </a:lnTo>
                <a:lnTo>
                  <a:pt x="637321" y="1341336"/>
                </a:lnTo>
                <a:lnTo>
                  <a:pt x="613230" y="1386332"/>
                </a:lnTo>
                <a:lnTo>
                  <a:pt x="602669" y="1423206"/>
                </a:lnTo>
                <a:lnTo>
                  <a:pt x="594034" y="1460881"/>
                </a:lnTo>
                <a:lnTo>
                  <a:pt x="581287" y="1510601"/>
                </a:lnTo>
                <a:lnTo>
                  <a:pt x="573036" y="1548437"/>
                </a:lnTo>
                <a:lnTo>
                  <a:pt x="569003" y="1560515"/>
                </a:lnTo>
                <a:lnTo>
                  <a:pt x="564242" y="1572289"/>
                </a:lnTo>
                <a:lnTo>
                  <a:pt x="554421" y="1595714"/>
                </a:lnTo>
                <a:lnTo>
                  <a:pt x="550551" y="1607860"/>
                </a:lnTo>
                <a:lnTo>
                  <a:pt x="538101" y="1643946"/>
                </a:lnTo>
                <a:lnTo>
                  <a:pt x="522329" y="1678650"/>
                </a:lnTo>
                <a:lnTo>
                  <a:pt x="498522" y="1723765"/>
                </a:lnTo>
                <a:lnTo>
                  <a:pt x="479684" y="1757192"/>
                </a:lnTo>
                <a:lnTo>
                  <a:pt x="446237" y="1798293"/>
                </a:lnTo>
                <a:lnTo>
                  <a:pt x="427418" y="1817970"/>
                </a:lnTo>
                <a:lnTo>
                  <a:pt x="402433" y="1848837"/>
                </a:lnTo>
                <a:lnTo>
                  <a:pt x="392924" y="1858635"/>
                </a:lnTo>
                <a:lnTo>
                  <a:pt x="383029" y="1868272"/>
                </a:lnTo>
                <a:lnTo>
                  <a:pt x="372707" y="1877730"/>
                </a:lnTo>
                <a:lnTo>
                  <a:pt x="361914" y="1886993"/>
                </a:lnTo>
                <a:close/>
              </a:path>
              <a:path extrusionOk="0" h="1974215" w="1353184">
                <a:moveTo>
                  <a:pt x="31450" y="1969498"/>
                </a:moveTo>
                <a:lnTo>
                  <a:pt x="16391" y="1963227"/>
                </a:lnTo>
                <a:lnTo>
                  <a:pt x="19904" y="1950933"/>
                </a:lnTo>
                <a:lnTo>
                  <a:pt x="15766" y="1935453"/>
                </a:lnTo>
                <a:lnTo>
                  <a:pt x="11928" y="1920098"/>
                </a:lnTo>
                <a:lnTo>
                  <a:pt x="13058" y="1893054"/>
                </a:lnTo>
                <a:lnTo>
                  <a:pt x="9177" y="1877681"/>
                </a:lnTo>
                <a:lnTo>
                  <a:pt x="9743" y="1850402"/>
                </a:lnTo>
                <a:lnTo>
                  <a:pt x="4999" y="1834670"/>
                </a:lnTo>
                <a:lnTo>
                  <a:pt x="4966" y="1807142"/>
                </a:lnTo>
                <a:lnTo>
                  <a:pt x="137" y="1791374"/>
                </a:lnTo>
                <a:lnTo>
                  <a:pt x="0" y="1777560"/>
                </a:lnTo>
                <a:lnTo>
                  <a:pt x="4996" y="1765883"/>
                </a:lnTo>
                <a:lnTo>
                  <a:pt x="10415" y="1768140"/>
                </a:lnTo>
                <a:lnTo>
                  <a:pt x="26192" y="1760952"/>
                </a:lnTo>
                <a:lnTo>
                  <a:pt x="46596" y="1755692"/>
                </a:lnTo>
                <a:lnTo>
                  <a:pt x="353835" y="1883629"/>
                </a:lnTo>
                <a:lnTo>
                  <a:pt x="339634" y="1891473"/>
                </a:lnTo>
                <a:lnTo>
                  <a:pt x="326032" y="1899566"/>
                </a:lnTo>
                <a:lnTo>
                  <a:pt x="314868" y="1908674"/>
                </a:lnTo>
                <a:lnTo>
                  <a:pt x="303904" y="1917866"/>
                </a:lnTo>
                <a:lnTo>
                  <a:pt x="291357" y="1926398"/>
                </a:lnTo>
                <a:lnTo>
                  <a:pt x="243270" y="1947645"/>
                </a:lnTo>
                <a:lnTo>
                  <a:pt x="179982" y="1962563"/>
                </a:lnTo>
                <a:lnTo>
                  <a:pt x="171312" y="1958953"/>
                </a:lnTo>
                <a:lnTo>
                  <a:pt x="161410" y="1968586"/>
                </a:lnTo>
                <a:lnTo>
                  <a:pt x="129239" y="1955190"/>
                </a:lnTo>
                <a:lnTo>
                  <a:pt x="118952" y="1964664"/>
                </a:lnTo>
                <a:lnTo>
                  <a:pt x="114089" y="1962639"/>
                </a:lnTo>
                <a:lnTo>
                  <a:pt x="107838" y="1973793"/>
                </a:lnTo>
                <a:lnTo>
                  <a:pt x="91681" y="1967065"/>
                </a:lnTo>
                <a:lnTo>
                  <a:pt x="57052" y="1966402"/>
                </a:lnTo>
                <a:lnTo>
                  <a:pt x="39070" y="1958914"/>
                </a:lnTo>
                <a:lnTo>
                  <a:pt x="31450" y="1969498"/>
                </a:lnTo>
                <a:close/>
              </a:path>
            </a:pathLst>
          </a:custGeom>
          <a:solidFill>
            <a:srgbClr val="F7AB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 name="Google Shape;29;p30"/>
          <p:cNvSpPr/>
          <p:nvPr/>
        </p:nvSpPr>
        <p:spPr>
          <a:xfrm>
            <a:off x="9780570" y="276986"/>
            <a:ext cx="6680090" cy="999489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 name="Google Shape;30;p30"/>
          <p:cNvSpPr/>
          <p:nvPr/>
        </p:nvSpPr>
        <p:spPr>
          <a:xfrm>
            <a:off x="2238" y="4127446"/>
            <a:ext cx="1378585" cy="1447800"/>
          </a:xfrm>
          <a:custGeom>
            <a:rect b="b" l="l" r="r" t="t"/>
            <a:pathLst>
              <a:path extrusionOk="0" h="1447800" w="1378585">
                <a:moveTo>
                  <a:pt x="149373" y="12700"/>
                </a:moveTo>
                <a:lnTo>
                  <a:pt x="2711" y="12700"/>
                </a:lnTo>
                <a:lnTo>
                  <a:pt x="4823" y="0"/>
                </a:lnTo>
                <a:lnTo>
                  <a:pt x="123364" y="0"/>
                </a:lnTo>
                <a:lnTo>
                  <a:pt x="149373" y="12700"/>
                </a:lnTo>
                <a:close/>
              </a:path>
              <a:path extrusionOk="0" h="1447800" w="1378585">
                <a:moveTo>
                  <a:pt x="244419" y="25400"/>
                </a:moveTo>
                <a:lnTo>
                  <a:pt x="0" y="25400"/>
                </a:lnTo>
                <a:lnTo>
                  <a:pt x="788" y="12700"/>
                </a:lnTo>
                <a:lnTo>
                  <a:pt x="226267" y="12700"/>
                </a:lnTo>
                <a:lnTo>
                  <a:pt x="244419" y="25400"/>
                </a:lnTo>
                <a:close/>
              </a:path>
              <a:path extrusionOk="0" h="1447800" w="1378585">
                <a:moveTo>
                  <a:pt x="305463" y="50800"/>
                </a:moveTo>
                <a:lnTo>
                  <a:pt x="10183" y="50800"/>
                </a:lnTo>
                <a:lnTo>
                  <a:pt x="5052" y="38100"/>
                </a:lnTo>
                <a:lnTo>
                  <a:pt x="1292" y="25400"/>
                </a:lnTo>
                <a:lnTo>
                  <a:pt x="262523" y="25400"/>
                </a:lnTo>
                <a:lnTo>
                  <a:pt x="298401" y="38100"/>
                </a:lnTo>
                <a:lnTo>
                  <a:pt x="304958" y="38100"/>
                </a:lnTo>
                <a:lnTo>
                  <a:pt x="305463" y="50800"/>
                </a:lnTo>
                <a:close/>
              </a:path>
              <a:path extrusionOk="0" h="1447800" w="1378585">
                <a:moveTo>
                  <a:pt x="332946" y="50800"/>
                </a:moveTo>
                <a:lnTo>
                  <a:pt x="305463" y="50800"/>
                </a:lnTo>
                <a:lnTo>
                  <a:pt x="314038" y="38100"/>
                </a:lnTo>
                <a:lnTo>
                  <a:pt x="332946" y="50800"/>
                </a:lnTo>
                <a:close/>
              </a:path>
              <a:path extrusionOk="0" h="1447800" w="1378585">
                <a:moveTo>
                  <a:pt x="389198" y="63500"/>
                </a:moveTo>
                <a:lnTo>
                  <a:pt x="23991" y="63500"/>
                </a:lnTo>
                <a:lnTo>
                  <a:pt x="16543" y="50800"/>
                </a:lnTo>
                <a:lnTo>
                  <a:pt x="370573" y="50800"/>
                </a:lnTo>
                <a:lnTo>
                  <a:pt x="389198" y="63500"/>
                </a:lnTo>
                <a:close/>
              </a:path>
              <a:path extrusionOk="0" h="1447800" w="1378585">
                <a:moveTo>
                  <a:pt x="396181" y="838200"/>
                </a:moveTo>
                <a:lnTo>
                  <a:pt x="262318" y="838200"/>
                </a:lnTo>
                <a:lnTo>
                  <a:pt x="250480" y="825500"/>
                </a:lnTo>
                <a:lnTo>
                  <a:pt x="245940" y="812800"/>
                </a:lnTo>
                <a:lnTo>
                  <a:pt x="240896" y="812800"/>
                </a:lnTo>
                <a:lnTo>
                  <a:pt x="221617" y="800100"/>
                </a:lnTo>
                <a:lnTo>
                  <a:pt x="203946" y="774700"/>
                </a:lnTo>
                <a:lnTo>
                  <a:pt x="187978" y="762000"/>
                </a:lnTo>
                <a:lnTo>
                  <a:pt x="173807" y="736600"/>
                </a:lnTo>
                <a:lnTo>
                  <a:pt x="163230" y="723900"/>
                </a:lnTo>
                <a:lnTo>
                  <a:pt x="154638" y="698500"/>
                </a:lnTo>
                <a:lnTo>
                  <a:pt x="148696" y="673100"/>
                </a:lnTo>
                <a:lnTo>
                  <a:pt x="146063" y="660400"/>
                </a:lnTo>
                <a:lnTo>
                  <a:pt x="146244" y="635000"/>
                </a:lnTo>
                <a:lnTo>
                  <a:pt x="154363" y="584200"/>
                </a:lnTo>
                <a:lnTo>
                  <a:pt x="168920" y="546100"/>
                </a:lnTo>
                <a:lnTo>
                  <a:pt x="197010" y="508000"/>
                </a:lnTo>
                <a:lnTo>
                  <a:pt x="230240" y="482600"/>
                </a:lnTo>
                <a:lnTo>
                  <a:pt x="790219" y="482600"/>
                </a:lnTo>
                <a:lnTo>
                  <a:pt x="782148" y="469900"/>
                </a:lnTo>
                <a:lnTo>
                  <a:pt x="778617" y="457200"/>
                </a:lnTo>
                <a:lnTo>
                  <a:pt x="770120" y="444500"/>
                </a:lnTo>
                <a:lnTo>
                  <a:pt x="761719" y="431800"/>
                </a:lnTo>
                <a:lnTo>
                  <a:pt x="752938" y="419100"/>
                </a:lnTo>
                <a:lnTo>
                  <a:pt x="743307" y="406400"/>
                </a:lnTo>
                <a:lnTo>
                  <a:pt x="736607" y="393700"/>
                </a:lnTo>
                <a:lnTo>
                  <a:pt x="729813" y="381000"/>
                </a:lnTo>
                <a:lnTo>
                  <a:pt x="722452" y="381000"/>
                </a:lnTo>
                <a:lnTo>
                  <a:pt x="714050" y="368300"/>
                </a:lnTo>
                <a:lnTo>
                  <a:pt x="708864" y="355600"/>
                </a:lnTo>
                <a:lnTo>
                  <a:pt x="704340" y="355600"/>
                </a:lnTo>
                <a:lnTo>
                  <a:pt x="700005" y="342900"/>
                </a:lnTo>
                <a:lnTo>
                  <a:pt x="690673" y="342900"/>
                </a:lnTo>
                <a:lnTo>
                  <a:pt x="685676" y="330200"/>
                </a:lnTo>
                <a:lnTo>
                  <a:pt x="680490" y="330200"/>
                </a:lnTo>
                <a:lnTo>
                  <a:pt x="665057" y="317500"/>
                </a:lnTo>
                <a:lnTo>
                  <a:pt x="654906" y="304800"/>
                </a:lnTo>
                <a:lnTo>
                  <a:pt x="644565" y="292100"/>
                </a:lnTo>
                <a:lnTo>
                  <a:pt x="633846" y="279400"/>
                </a:lnTo>
                <a:lnTo>
                  <a:pt x="592167" y="254000"/>
                </a:lnTo>
                <a:lnTo>
                  <a:pt x="571210" y="228600"/>
                </a:lnTo>
                <a:lnTo>
                  <a:pt x="550111" y="215900"/>
                </a:lnTo>
                <a:lnTo>
                  <a:pt x="521855" y="203200"/>
                </a:lnTo>
                <a:lnTo>
                  <a:pt x="492417" y="177800"/>
                </a:lnTo>
                <a:lnTo>
                  <a:pt x="461938" y="165100"/>
                </a:lnTo>
                <a:lnTo>
                  <a:pt x="430561" y="152400"/>
                </a:lnTo>
                <a:lnTo>
                  <a:pt x="408145" y="139700"/>
                </a:lnTo>
                <a:lnTo>
                  <a:pt x="385541" y="139700"/>
                </a:lnTo>
                <a:lnTo>
                  <a:pt x="362747" y="127000"/>
                </a:lnTo>
                <a:lnTo>
                  <a:pt x="339764" y="127000"/>
                </a:lnTo>
                <a:lnTo>
                  <a:pt x="315465" y="114300"/>
                </a:lnTo>
                <a:lnTo>
                  <a:pt x="291023" y="114300"/>
                </a:lnTo>
                <a:lnTo>
                  <a:pt x="266488" y="101600"/>
                </a:lnTo>
                <a:lnTo>
                  <a:pt x="241905" y="101600"/>
                </a:lnTo>
                <a:lnTo>
                  <a:pt x="213066" y="88900"/>
                </a:lnTo>
                <a:lnTo>
                  <a:pt x="155009" y="88900"/>
                </a:lnTo>
                <a:lnTo>
                  <a:pt x="125886" y="76200"/>
                </a:lnTo>
                <a:lnTo>
                  <a:pt x="54762" y="76200"/>
                </a:lnTo>
                <a:lnTo>
                  <a:pt x="39093" y="63500"/>
                </a:lnTo>
                <a:lnTo>
                  <a:pt x="417659" y="63500"/>
                </a:lnTo>
                <a:lnTo>
                  <a:pt x="445505" y="76200"/>
                </a:lnTo>
                <a:lnTo>
                  <a:pt x="499163" y="101600"/>
                </a:lnTo>
                <a:lnTo>
                  <a:pt x="543868" y="127000"/>
                </a:lnTo>
                <a:lnTo>
                  <a:pt x="587438" y="152400"/>
                </a:lnTo>
                <a:lnTo>
                  <a:pt x="616506" y="177800"/>
                </a:lnTo>
                <a:lnTo>
                  <a:pt x="630638" y="177800"/>
                </a:lnTo>
                <a:lnTo>
                  <a:pt x="671300" y="215900"/>
                </a:lnTo>
                <a:lnTo>
                  <a:pt x="697404" y="241300"/>
                </a:lnTo>
                <a:lnTo>
                  <a:pt x="711670" y="254000"/>
                </a:lnTo>
                <a:lnTo>
                  <a:pt x="725652" y="266700"/>
                </a:lnTo>
                <a:lnTo>
                  <a:pt x="739256" y="279400"/>
                </a:lnTo>
                <a:lnTo>
                  <a:pt x="752387" y="292100"/>
                </a:lnTo>
                <a:lnTo>
                  <a:pt x="768284" y="317500"/>
                </a:lnTo>
                <a:lnTo>
                  <a:pt x="783472" y="330200"/>
                </a:lnTo>
                <a:lnTo>
                  <a:pt x="797998" y="355600"/>
                </a:lnTo>
                <a:lnTo>
                  <a:pt x="811909" y="368300"/>
                </a:lnTo>
                <a:lnTo>
                  <a:pt x="822999" y="393700"/>
                </a:lnTo>
                <a:lnTo>
                  <a:pt x="833284" y="406400"/>
                </a:lnTo>
                <a:lnTo>
                  <a:pt x="843475" y="419100"/>
                </a:lnTo>
                <a:lnTo>
                  <a:pt x="854281" y="444500"/>
                </a:lnTo>
                <a:lnTo>
                  <a:pt x="861312" y="457200"/>
                </a:lnTo>
                <a:lnTo>
                  <a:pt x="867396" y="469900"/>
                </a:lnTo>
                <a:lnTo>
                  <a:pt x="873859" y="482600"/>
                </a:lnTo>
                <a:lnTo>
                  <a:pt x="882025" y="495300"/>
                </a:lnTo>
                <a:lnTo>
                  <a:pt x="428551" y="495300"/>
                </a:lnTo>
                <a:lnTo>
                  <a:pt x="413347" y="508000"/>
                </a:lnTo>
                <a:lnTo>
                  <a:pt x="352863" y="508000"/>
                </a:lnTo>
                <a:lnTo>
                  <a:pt x="323496" y="520700"/>
                </a:lnTo>
                <a:lnTo>
                  <a:pt x="295831" y="533400"/>
                </a:lnTo>
                <a:lnTo>
                  <a:pt x="270153" y="558800"/>
                </a:lnTo>
                <a:lnTo>
                  <a:pt x="261956" y="558800"/>
                </a:lnTo>
                <a:lnTo>
                  <a:pt x="253759" y="571500"/>
                </a:lnTo>
                <a:lnTo>
                  <a:pt x="246318" y="571500"/>
                </a:lnTo>
                <a:lnTo>
                  <a:pt x="240391" y="584200"/>
                </a:lnTo>
                <a:lnTo>
                  <a:pt x="232360" y="609600"/>
                </a:lnTo>
                <a:lnTo>
                  <a:pt x="227970" y="635000"/>
                </a:lnTo>
                <a:lnTo>
                  <a:pt x="227268" y="647700"/>
                </a:lnTo>
                <a:lnTo>
                  <a:pt x="230303" y="673100"/>
                </a:lnTo>
                <a:lnTo>
                  <a:pt x="235985" y="698500"/>
                </a:lnTo>
                <a:lnTo>
                  <a:pt x="244742" y="711200"/>
                </a:lnTo>
                <a:lnTo>
                  <a:pt x="255485" y="723900"/>
                </a:lnTo>
                <a:lnTo>
                  <a:pt x="267126" y="736600"/>
                </a:lnTo>
                <a:lnTo>
                  <a:pt x="275402" y="749300"/>
                </a:lnTo>
                <a:lnTo>
                  <a:pt x="284151" y="749300"/>
                </a:lnTo>
                <a:lnTo>
                  <a:pt x="293088" y="762000"/>
                </a:lnTo>
                <a:lnTo>
                  <a:pt x="301932" y="774700"/>
                </a:lnTo>
                <a:lnTo>
                  <a:pt x="318436" y="787400"/>
                </a:lnTo>
                <a:lnTo>
                  <a:pt x="335981" y="800100"/>
                </a:lnTo>
                <a:lnTo>
                  <a:pt x="354282" y="812800"/>
                </a:lnTo>
                <a:lnTo>
                  <a:pt x="373056" y="825500"/>
                </a:lnTo>
                <a:lnTo>
                  <a:pt x="388315" y="825500"/>
                </a:lnTo>
                <a:lnTo>
                  <a:pt x="396181" y="838200"/>
                </a:lnTo>
                <a:close/>
              </a:path>
              <a:path extrusionOk="0" h="1447800" w="1378585">
                <a:moveTo>
                  <a:pt x="540526" y="431800"/>
                </a:moveTo>
                <a:lnTo>
                  <a:pt x="407822" y="431800"/>
                </a:lnTo>
                <a:lnTo>
                  <a:pt x="431129" y="419100"/>
                </a:lnTo>
                <a:lnTo>
                  <a:pt x="525007" y="419100"/>
                </a:lnTo>
                <a:lnTo>
                  <a:pt x="540526" y="431800"/>
                </a:lnTo>
                <a:close/>
              </a:path>
              <a:path extrusionOk="0" h="1447800" w="1378585">
                <a:moveTo>
                  <a:pt x="613164" y="444500"/>
                </a:moveTo>
                <a:lnTo>
                  <a:pt x="327658" y="444500"/>
                </a:lnTo>
                <a:lnTo>
                  <a:pt x="341529" y="431800"/>
                </a:lnTo>
                <a:lnTo>
                  <a:pt x="588952" y="431800"/>
                </a:lnTo>
                <a:lnTo>
                  <a:pt x="613164" y="444500"/>
                </a:lnTo>
                <a:close/>
              </a:path>
              <a:path extrusionOk="0" h="1447800" w="1378585">
                <a:moveTo>
                  <a:pt x="668730" y="457200"/>
                </a:moveTo>
                <a:lnTo>
                  <a:pt x="294633" y="457200"/>
                </a:lnTo>
                <a:lnTo>
                  <a:pt x="304454" y="444500"/>
                </a:lnTo>
                <a:lnTo>
                  <a:pt x="658311" y="444500"/>
                </a:lnTo>
                <a:lnTo>
                  <a:pt x="668730" y="457200"/>
                </a:lnTo>
                <a:close/>
              </a:path>
              <a:path extrusionOk="0" h="1447800" w="1378585">
                <a:moveTo>
                  <a:pt x="778711" y="482600"/>
                </a:moveTo>
                <a:lnTo>
                  <a:pt x="248013" y="482600"/>
                </a:lnTo>
                <a:lnTo>
                  <a:pt x="266117" y="469900"/>
                </a:lnTo>
                <a:lnTo>
                  <a:pt x="275370" y="457200"/>
                </a:lnTo>
                <a:lnTo>
                  <a:pt x="714365" y="457200"/>
                </a:lnTo>
                <a:lnTo>
                  <a:pt x="731240" y="469900"/>
                </a:lnTo>
                <a:lnTo>
                  <a:pt x="768150" y="469900"/>
                </a:lnTo>
                <a:lnTo>
                  <a:pt x="778711" y="482600"/>
                </a:lnTo>
                <a:close/>
              </a:path>
              <a:path extrusionOk="0" h="1447800" w="1378585">
                <a:moveTo>
                  <a:pt x="897662" y="533400"/>
                </a:moveTo>
                <a:lnTo>
                  <a:pt x="676722" y="533400"/>
                </a:lnTo>
                <a:lnTo>
                  <a:pt x="653266" y="520700"/>
                </a:lnTo>
                <a:lnTo>
                  <a:pt x="629810" y="520700"/>
                </a:lnTo>
                <a:lnTo>
                  <a:pt x="603233" y="508000"/>
                </a:lnTo>
                <a:lnTo>
                  <a:pt x="522367" y="508000"/>
                </a:lnTo>
                <a:lnTo>
                  <a:pt x="502418" y="495300"/>
                </a:lnTo>
                <a:lnTo>
                  <a:pt x="882025" y="495300"/>
                </a:lnTo>
                <a:lnTo>
                  <a:pt x="884894" y="508000"/>
                </a:lnTo>
                <a:lnTo>
                  <a:pt x="894793" y="520700"/>
                </a:lnTo>
                <a:lnTo>
                  <a:pt x="897662" y="533400"/>
                </a:lnTo>
                <a:close/>
              </a:path>
              <a:path extrusionOk="0" h="1447800" w="1378585">
                <a:moveTo>
                  <a:pt x="1356708" y="1155700"/>
                </a:moveTo>
                <a:lnTo>
                  <a:pt x="1275984" y="1155700"/>
                </a:lnTo>
                <a:lnTo>
                  <a:pt x="1269931" y="1143000"/>
                </a:lnTo>
                <a:lnTo>
                  <a:pt x="1267913" y="1130300"/>
                </a:lnTo>
                <a:lnTo>
                  <a:pt x="1267408" y="1117600"/>
                </a:lnTo>
                <a:lnTo>
                  <a:pt x="1265698" y="1117600"/>
                </a:lnTo>
                <a:lnTo>
                  <a:pt x="1263562" y="1104900"/>
                </a:lnTo>
                <a:lnTo>
                  <a:pt x="1260953" y="1092200"/>
                </a:lnTo>
                <a:lnTo>
                  <a:pt x="1257824" y="1092200"/>
                </a:lnTo>
                <a:lnTo>
                  <a:pt x="1255089" y="1079500"/>
                </a:lnTo>
                <a:lnTo>
                  <a:pt x="1252212" y="1066800"/>
                </a:lnTo>
                <a:lnTo>
                  <a:pt x="1249241" y="1066800"/>
                </a:lnTo>
                <a:lnTo>
                  <a:pt x="1246222" y="1054100"/>
                </a:lnTo>
                <a:lnTo>
                  <a:pt x="1241974" y="1041400"/>
                </a:lnTo>
                <a:lnTo>
                  <a:pt x="1237584" y="1028700"/>
                </a:lnTo>
                <a:lnTo>
                  <a:pt x="1233099" y="1016000"/>
                </a:lnTo>
                <a:lnTo>
                  <a:pt x="1228567" y="1003300"/>
                </a:lnTo>
                <a:lnTo>
                  <a:pt x="1223019" y="1003300"/>
                </a:lnTo>
                <a:lnTo>
                  <a:pt x="1220497" y="990600"/>
                </a:lnTo>
                <a:lnTo>
                  <a:pt x="1213710" y="977900"/>
                </a:lnTo>
                <a:lnTo>
                  <a:pt x="1206309" y="965200"/>
                </a:lnTo>
                <a:lnTo>
                  <a:pt x="1198436" y="952500"/>
                </a:lnTo>
                <a:lnTo>
                  <a:pt x="1190231" y="927100"/>
                </a:lnTo>
                <a:lnTo>
                  <a:pt x="1185912" y="927100"/>
                </a:lnTo>
                <a:lnTo>
                  <a:pt x="1181782" y="914400"/>
                </a:lnTo>
                <a:lnTo>
                  <a:pt x="1177462" y="901700"/>
                </a:lnTo>
                <a:lnTo>
                  <a:pt x="1171567" y="901700"/>
                </a:lnTo>
                <a:lnTo>
                  <a:pt x="1171062" y="889000"/>
                </a:lnTo>
                <a:lnTo>
                  <a:pt x="1169549" y="889000"/>
                </a:lnTo>
                <a:lnTo>
                  <a:pt x="1162495" y="876300"/>
                </a:lnTo>
                <a:lnTo>
                  <a:pt x="1157758" y="876300"/>
                </a:lnTo>
                <a:lnTo>
                  <a:pt x="1153872" y="863600"/>
                </a:lnTo>
                <a:lnTo>
                  <a:pt x="1149372" y="850900"/>
                </a:lnTo>
                <a:lnTo>
                  <a:pt x="1143224" y="850900"/>
                </a:lnTo>
                <a:lnTo>
                  <a:pt x="1137644" y="838200"/>
                </a:lnTo>
                <a:lnTo>
                  <a:pt x="1132631" y="838200"/>
                </a:lnTo>
                <a:lnTo>
                  <a:pt x="1128186" y="825500"/>
                </a:lnTo>
                <a:lnTo>
                  <a:pt x="1124434" y="812800"/>
                </a:lnTo>
                <a:lnTo>
                  <a:pt x="1114850" y="812800"/>
                </a:lnTo>
                <a:lnTo>
                  <a:pt x="1110531" y="800100"/>
                </a:lnTo>
                <a:lnTo>
                  <a:pt x="1106251" y="800100"/>
                </a:lnTo>
                <a:lnTo>
                  <a:pt x="1101262" y="787400"/>
                </a:lnTo>
                <a:lnTo>
                  <a:pt x="1090858" y="787400"/>
                </a:lnTo>
                <a:lnTo>
                  <a:pt x="1074401" y="762000"/>
                </a:lnTo>
                <a:lnTo>
                  <a:pt x="1066102" y="749300"/>
                </a:lnTo>
                <a:lnTo>
                  <a:pt x="1057566" y="749300"/>
                </a:lnTo>
                <a:lnTo>
                  <a:pt x="1048770" y="736600"/>
                </a:lnTo>
                <a:lnTo>
                  <a:pt x="1039785" y="723900"/>
                </a:lnTo>
                <a:lnTo>
                  <a:pt x="1030611" y="723900"/>
                </a:lnTo>
                <a:lnTo>
                  <a:pt x="1021247" y="711200"/>
                </a:lnTo>
                <a:lnTo>
                  <a:pt x="1011781" y="698500"/>
                </a:lnTo>
                <a:lnTo>
                  <a:pt x="1002268" y="698500"/>
                </a:lnTo>
                <a:lnTo>
                  <a:pt x="992660" y="685800"/>
                </a:lnTo>
                <a:lnTo>
                  <a:pt x="982911" y="685800"/>
                </a:lnTo>
                <a:lnTo>
                  <a:pt x="969961" y="673100"/>
                </a:lnTo>
                <a:lnTo>
                  <a:pt x="943683" y="647700"/>
                </a:lnTo>
                <a:lnTo>
                  <a:pt x="928432" y="647700"/>
                </a:lnTo>
                <a:lnTo>
                  <a:pt x="924397" y="635000"/>
                </a:lnTo>
                <a:lnTo>
                  <a:pt x="843775" y="635000"/>
                </a:lnTo>
                <a:lnTo>
                  <a:pt x="842175" y="622300"/>
                </a:lnTo>
                <a:lnTo>
                  <a:pt x="840157" y="622300"/>
                </a:lnTo>
                <a:lnTo>
                  <a:pt x="835617" y="609600"/>
                </a:lnTo>
                <a:lnTo>
                  <a:pt x="836626" y="609600"/>
                </a:lnTo>
                <a:lnTo>
                  <a:pt x="836004" y="596900"/>
                </a:lnTo>
                <a:lnTo>
                  <a:pt x="832402" y="584200"/>
                </a:lnTo>
                <a:lnTo>
                  <a:pt x="819476" y="584200"/>
                </a:lnTo>
                <a:lnTo>
                  <a:pt x="805021" y="571500"/>
                </a:lnTo>
                <a:lnTo>
                  <a:pt x="775921" y="558800"/>
                </a:lnTo>
                <a:lnTo>
                  <a:pt x="761466" y="558800"/>
                </a:lnTo>
                <a:lnTo>
                  <a:pt x="752292" y="546100"/>
                </a:lnTo>
                <a:lnTo>
                  <a:pt x="723634" y="546100"/>
                </a:lnTo>
                <a:lnTo>
                  <a:pt x="700178" y="533400"/>
                </a:lnTo>
                <a:lnTo>
                  <a:pt x="902706" y="533400"/>
                </a:lnTo>
                <a:lnTo>
                  <a:pt x="905733" y="546100"/>
                </a:lnTo>
                <a:lnTo>
                  <a:pt x="938206" y="558800"/>
                </a:lnTo>
                <a:lnTo>
                  <a:pt x="970300" y="584200"/>
                </a:lnTo>
                <a:lnTo>
                  <a:pt x="1001685" y="596900"/>
                </a:lnTo>
                <a:lnTo>
                  <a:pt x="1032218" y="622300"/>
                </a:lnTo>
                <a:lnTo>
                  <a:pt x="1061806" y="647700"/>
                </a:lnTo>
                <a:lnTo>
                  <a:pt x="1090354" y="673100"/>
                </a:lnTo>
                <a:lnTo>
                  <a:pt x="1119359" y="698500"/>
                </a:lnTo>
                <a:lnTo>
                  <a:pt x="1133483" y="711200"/>
                </a:lnTo>
                <a:lnTo>
                  <a:pt x="1146850" y="723900"/>
                </a:lnTo>
                <a:lnTo>
                  <a:pt x="1160509" y="736600"/>
                </a:lnTo>
                <a:lnTo>
                  <a:pt x="1173648" y="762000"/>
                </a:lnTo>
                <a:lnTo>
                  <a:pt x="1199310" y="787400"/>
                </a:lnTo>
                <a:lnTo>
                  <a:pt x="1206317" y="800100"/>
                </a:lnTo>
                <a:lnTo>
                  <a:pt x="1212993" y="812800"/>
                </a:lnTo>
                <a:lnTo>
                  <a:pt x="1219385" y="825500"/>
                </a:lnTo>
                <a:lnTo>
                  <a:pt x="1225541" y="825500"/>
                </a:lnTo>
                <a:lnTo>
                  <a:pt x="1232106" y="838200"/>
                </a:lnTo>
                <a:lnTo>
                  <a:pt x="1238341" y="850900"/>
                </a:lnTo>
                <a:lnTo>
                  <a:pt x="1244481" y="863600"/>
                </a:lnTo>
                <a:lnTo>
                  <a:pt x="1250762" y="876300"/>
                </a:lnTo>
                <a:lnTo>
                  <a:pt x="1255381" y="889000"/>
                </a:lnTo>
                <a:lnTo>
                  <a:pt x="1264807" y="901700"/>
                </a:lnTo>
                <a:lnTo>
                  <a:pt x="1269426" y="914400"/>
                </a:lnTo>
                <a:lnTo>
                  <a:pt x="1274557" y="927100"/>
                </a:lnTo>
                <a:lnTo>
                  <a:pt x="1279452" y="939800"/>
                </a:lnTo>
                <a:lnTo>
                  <a:pt x="1284252" y="939800"/>
                </a:lnTo>
                <a:lnTo>
                  <a:pt x="1289099" y="952500"/>
                </a:lnTo>
                <a:lnTo>
                  <a:pt x="1302214" y="977900"/>
                </a:lnTo>
                <a:lnTo>
                  <a:pt x="1308393" y="990600"/>
                </a:lnTo>
                <a:lnTo>
                  <a:pt x="1313816" y="1003300"/>
                </a:lnTo>
                <a:lnTo>
                  <a:pt x="1321004" y="1028700"/>
                </a:lnTo>
                <a:lnTo>
                  <a:pt x="1324031" y="1041400"/>
                </a:lnTo>
                <a:lnTo>
                  <a:pt x="1325922" y="1041400"/>
                </a:lnTo>
                <a:lnTo>
                  <a:pt x="1328011" y="1054100"/>
                </a:lnTo>
                <a:lnTo>
                  <a:pt x="1330525" y="1066800"/>
                </a:lnTo>
                <a:lnTo>
                  <a:pt x="1333512" y="1079500"/>
                </a:lnTo>
                <a:lnTo>
                  <a:pt x="1337020" y="1079500"/>
                </a:lnTo>
                <a:lnTo>
                  <a:pt x="1342986" y="1092200"/>
                </a:lnTo>
                <a:lnTo>
                  <a:pt x="1348054" y="1117600"/>
                </a:lnTo>
                <a:lnTo>
                  <a:pt x="1352271" y="1130300"/>
                </a:lnTo>
                <a:lnTo>
                  <a:pt x="1355683" y="1143000"/>
                </a:lnTo>
                <a:lnTo>
                  <a:pt x="1356708" y="1155700"/>
                </a:lnTo>
                <a:close/>
              </a:path>
              <a:path extrusionOk="0" h="1447800" w="1378585">
                <a:moveTo>
                  <a:pt x="821832" y="863600"/>
                </a:moveTo>
                <a:lnTo>
                  <a:pt x="294870" y="863600"/>
                </a:lnTo>
                <a:lnTo>
                  <a:pt x="287792" y="850900"/>
                </a:lnTo>
                <a:lnTo>
                  <a:pt x="651816" y="850900"/>
                </a:lnTo>
                <a:lnTo>
                  <a:pt x="665948" y="838200"/>
                </a:lnTo>
                <a:lnTo>
                  <a:pt x="700352" y="838200"/>
                </a:lnTo>
                <a:lnTo>
                  <a:pt x="720481" y="825500"/>
                </a:lnTo>
                <a:lnTo>
                  <a:pt x="740044" y="812800"/>
                </a:lnTo>
                <a:lnTo>
                  <a:pt x="758944" y="800100"/>
                </a:lnTo>
                <a:lnTo>
                  <a:pt x="766511" y="800100"/>
                </a:lnTo>
                <a:lnTo>
                  <a:pt x="785364" y="787400"/>
                </a:lnTo>
                <a:lnTo>
                  <a:pt x="799929" y="774700"/>
                </a:lnTo>
                <a:lnTo>
                  <a:pt x="813170" y="749300"/>
                </a:lnTo>
                <a:lnTo>
                  <a:pt x="824520" y="736600"/>
                </a:lnTo>
                <a:lnTo>
                  <a:pt x="827909" y="736600"/>
                </a:lnTo>
                <a:lnTo>
                  <a:pt x="831204" y="723900"/>
                </a:lnTo>
                <a:lnTo>
                  <a:pt x="834309" y="723900"/>
                </a:lnTo>
                <a:lnTo>
                  <a:pt x="837131" y="711200"/>
                </a:lnTo>
                <a:lnTo>
                  <a:pt x="838644" y="711200"/>
                </a:lnTo>
                <a:lnTo>
                  <a:pt x="839148" y="698500"/>
                </a:lnTo>
                <a:lnTo>
                  <a:pt x="840937" y="685800"/>
                </a:lnTo>
                <a:lnTo>
                  <a:pt x="842490" y="673100"/>
                </a:lnTo>
                <a:lnTo>
                  <a:pt x="843759" y="673100"/>
                </a:lnTo>
                <a:lnTo>
                  <a:pt x="844697" y="660400"/>
                </a:lnTo>
                <a:lnTo>
                  <a:pt x="845083" y="647700"/>
                </a:lnTo>
                <a:lnTo>
                  <a:pt x="844760" y="635000"/>
                </a:lnTo>
                <a:lnTo>
                  <a:pt x="920361" y="635000"/>
                </a:lnTo>
                <a:lnTo>
                  <a:pt x="920361" y="673100"/>
                </a:lnTo>
                <a:lnTo>
                  <a:pt x="919620" y="685800"/>
                </a:lnTo>
                <a:lnTo>
                  <a:pt x="917461" y="698500"/>
                </a:lnTo>
                <a:lnTo>
                  <a:pt x="913977" y="723900"/>
                </a:lnTo>
                <a:lnTo>
                  <a:pt x="909264" y="736600"/>
                </a:lnTo>
                <a:lnTo>
                  <a:pt x="904637" y="749300"/>
                </a:lnTo>
                <a:lnTo>
                  <a:pt x="899112" y="762000"/>
                </a:lnTo>
                <a:lnTo>
                  <a:pt x="877800" y="800100"/>
                </a:lnTo>
                <a:lnTo>
                  <a:pt x="861154" y="825500"/>
                </a:lnTo>
                <a:lnTo>
                  <a:pt x="852263" y="825500"/>
                </a:lnTo>
                <a:lnTo>
                  <a:pt x="842813" y="838200"/>
                </a:lnTo>
                <a:lnTo>
                  <a:pt x="832654" y="850900"/>
                </a:lnTo>
                <a:lnTo>
                  <a:pt x="821832" y="863600"/>
                </a:lnTo>
                <a:close/>
              </a:path>
              <a:path extrusionOk="0" h="1447800" w="1378585">
                <a:moveTo>
                  <a:pt x="460961" y="850900"/>
                </a:moveTo>
                <a:lnTo>
                  <a:pt x="281755" y="850900"/>
                </a:lnTo>
                <a:lnTo>
                  <a:pt x="275528" y="838200"/>
                </a:lnTo>
                <a:lnTo>
                  <a:pt x="449225" y="838200"/>
                </a:lnTo>
                <a:lnTo>
                  <a:pt x="460961" y="850900"/>
                </a:lnTo>
                <a:close/>
              </a:path>
              <a:path extrusionOk="0" h="1447800" w="1378585">
                <a:moveTo>
                  <a:pt x="774392" y="889000"/>
                </a:moveTo>
                <a:lnTo>
                  <a:pt x="343689" y="889000"/>
                </a:lnTo>
                <a:lnTo>
                  <a:pt x="333206" y="876300"/>
                </a:lnTo>
                <a:lnTo>
                  <a:pt x="315331" y="876300"/>
                </a:lnTo>
                <a:lnTo>
                  <a:pt x="309498" y="863600"/>
                </a:lnTo>
                <a:lnTo>
                  <a:pt x="810396" y="863600"/>
                </a:lnTo>
                <a:lnTo>
                  <a:pt x="792654" y="876300"/>
                </a:lnTo>
                <a:lnTo>
                  <a:pt x="774392" y="889000"/>
                </a:lnTo>
                <a:close/>
              </a:path>
              <a:path extrusionOk="0" h="1447800" w="1378585">
                <a:moveTo>
                  <a:pt x="716935" y="914400"/>
                </a:moveTo>
                <a:lnTo>
                  <a:pt x="402069" y="914400"/>
                </a:lnTo>
                <a:lnTo>
                  <a:pt x="385691" y="901700"/>
                </a:lnTo>
                <a:lnTo>
                  <a:pt x="365978" y="901700"/>
                </a:lnTo>
                <a:lnTo>
                  <a:pt x="354644" y="889000"/>
                </a:lnTo>
                <a:lnTo>
                  <a:pt x="755847" y="889000"/>
                </a:lnTo>
                <a:lnTo>
                  <a:pt x="737254" y="901700"/>
                </a:lnTo>
                <a:lnTo>
                  <a:pt x="716935" y="914400"/>
                </a:lnTo>
                <a:close/>
              </a:path>
              <a:path extrusionOk="0" h="1447800" w="1378585">
                <a:moveTo>
                  <a:pt x="653519" y="927100"/>
                </a:moveTo>
                <a:lnTo>
                  <a:pt x="482848" y="927100"/>
                </a:lnTo>
                <a:lnTo>
                  <a:pt x="442541" y="914400"/>
                </a:lnTo>
                <a:lnTo>
                  <a:pt x="674973" y="914400"/>
                </a:lnTo>
                <a:lnTo>
                  <a:pt x="653519" y="927100"/>
                </a:lnTo>
                <a:close/>
              </a:path>
              <a:path extrusionOk="0" h="1447800" w="1378585">
                <a:moveTo>
                  <a:pt x="1347108" y="1447800"/>
                </a:moveTo>
                <a:lnTo>
                  <a:pt x="1332480" y="1447800"/>
                </a:lnTo>
                <a:lnTo>
                  <a:pt x="1328878" y="1435100"/>
                </a:lnTo>
                <a:lnTo>
                  <a:pt x="1325607" y="1435100"/>
                </a:lnTo>
                <a:lnTo>
                  <a:pt x="1322620" y="1422400"/>
                </a:lnTo>
                <a:lnTo>
                  <a:pt x="1319869" y="1422400"/>
                </a:lnTo>
                <a:lnTo>
                  <a:pt x="1316535" y="1409700"/>
                </a:lnTo>
                <a:lnTo>
                  <a:pt x="1314383" y="1397000"/>
                </a:lnTo>
                <a:lnTo>
                  <a:pt x="1312705" y="1384300"/>
                </a:lnTo>
                <a:lnTo>
                  <a:pt x="1310789" y="1371600"/>
                </a:lnTo>
                <a:lnTo>
                  <a:pt x="1308653" y="1358900"/>
                </a:lnTo>
                <a:lnTo>
                  <a:pt x="1306943" y="1333500"/>
                </a:lnTo>
                <a:lnTo>
                  <a:pt x="1304760" y="1320800"/>
                </a:lnTo>
                <a:lnTo>
                  <a:pt x="1301205" y="1308100"/>
                </a:lnTo>
                <a:lnTo>
                  <a:pt x="1299298" y="1295400"/>
                </a:lnTo>
                <a:lnTo>
                  <a:pt x="1298431" y="1282700"/>
                </a:lnTo>
                <a:lnTo>
                  <a:pt x="1297942" y="1270000"/>
                </a:lnTo>
                <a:lnTo>
                  <a:pt x="1297170" y="1270000"/>
                </a:lnTo>
                <a:lnTo>
                  <a:pt x="1295562" y="1257300"/>
                </a:lnTo>
                <a:lnTo>
                  <a:pt x="1293765" y="1244600"/>
                </a:lnTo>
                <a:lnTo>
                  <a:pt x="1291779" y="1231900"/>
                </a:lnTo>
                <a:lnTo>
                  <a:pt x="1289603" y="1219200"/>
                </a:lnTo>
                <a:lnTo>
                  <a:pt x="1287459" y="1206500"/>
                </a:lnTo>
                <a:lnTo>
                  <a:pt x="1284937" y="1193800"/>
                </a:lnTo>
                <a:lnTo>
                  <a:pt x="1279515" y="1168400"/>
                </a:lnTo>
                <a:lnTo>
                  <a:pt x="1278001" y="1155700"/>
                </a:lnTo>
                <a:lnTo>
                  <a:pt x="1357827" y="1155700"/>
                </a:lnTo>
                <a:lnTo>
                  <a:pt x="1359514" y="1168400"/>
                </a:lnTo>
                <a:lnTo>
                  <a:pt x="1362241" y="1168400"/>
                </a:lnTo>
                <a:lnTo>
                  <a:pt x="1363754" y="1181100"/>
                </a:lnTo>
                <a:lnTo>
                  <a:pt x="1364763" y="1181100"/>
                </a:lnTo>
                <a:lnTo>
                  <a:pt x="1367861" y="1206500"/>
                </a:lnTo>
                <a:lnTo>
                  <a:pt x="1371005" y="1231900"/>
                </a:lnTo>
                <a:lnTo>
                  <a:pt x="1374056" y="1244600"/>
                </a:lnTo>
                <a:lnTo>
                  <a:pt x="1376869" y="1270000"/>
                </a:lnTo>
                <a:lnTo>
                  <a:pt x="1377807" y="1282700"/>
                </a:lnTo>
                <a:lnTo>
                  <a:pt x="1378320" y="1295400"/>
                </a:lnTo>
                <a:lnTo>
                  <a:pt x="1378359" y="1308100"/>
                </a:lnTo>
                <a:lnTo>
                  <a:pt x="1377878" y="1308100"/>
                </a:lnTo>
                <a:lnTo>
                  <a:pt x="1376263" y="1333500"/>
                </a:lnTo>
                <a:lnTo>
                  <a:pt x="1374410" y="1346200"/>
                </a:lnTo>
                <a:lnTo>
                  <a:pt x="1372274" y="1371600"/>
                </a:lnTo>
                <a:lnTo>
                  <a:pt x="1369807" y="1397000"/>
                </a:lnTo>
                <a:lnTo>
                  <a:pt x="1366970" y="1409700"/>
                </a:lnTo>
                <a:lnTo>
                  <a:pt x="1362241" y="1422400"/>
                </a:lnTo>
                <a:lnTo>
                  <a:pt x="1355620" y="1435100"/>
                </a:lnTo>
                <a:lnTo>
                  <a:pt x="1347108" y="1447800"/>
                </a:lnTo>
                <a:close/>
              </a:path>
            </a:pathLst>
          </a:custGeom>
          <a:solidFill>
            <a:srgbClr val="804A2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 name="Google Shape;31;p30"/>
          <p:cNvSpPr/>
          <p:nvPr/>
        </p:nvSpPr>
        <p:spPr>
          <a:xfrm>
            <a:off x="2331119" y="4271223"/>
            <a:ext cx="4667249" cy="411479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 name="Google Shape;32;p30"/>
          <p:cNvSpPr txBox="1"/>
          <p:nvPr>
            <p:ph type="title"/>
          </p:nvPr>
        </p:nvSpPr>
        <p:spPr>
          <a:xfrm>
            <a:off x="3392218" y="-114602"/>
            <a:ext cx="11503563" cy="136652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8800">
                <a:solidFill>
                  <a:srgbClr val="804A24"/>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0"/>
          <p:cNvSpPr txBox="1"/>
          <p:nvPr>
            <p:ph idx="1" type="body"/>
          </p:nvPr>
        </p:nvSpPr>
        <p:spPr>
          <a:xfrm>
            <a:off x="91440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30"/>
          <p:cNvSpPr txBox="1"/>
          <p:nvPr>
            <p:ph idx="2" type="body"/>
          </p:nvPr>
        </p:nvSpPr>
        <p:spPr>
          <a:xfrm>
            <a:off x="941832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30"/>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0"/>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0"/>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8" name="Shape 38"/>
        <p:cNvGrpSpPr/>
        <p:nvPr/>
      </p:nvGrpSpPr>
      <p:grpSpPr>
        <a:xfrm>
          <a:off x="0" y="0"/>
          <a:ext cx="0" cy="0"/>
          <a:chOff x="0" y="0"/>
          <a:chExt cx="0" cy="0"/>
        </a:xfrm>
      </p:grpSpPr>
      <p:sp>
        <p:nvSpPr>
          <p:cNvPr id="39" name="Google Shape;39;p31"/>
          <p:cNvSpPr txBox="1"/>
          <p:nvPr>
            <p:ph type="title"/>
          </p:nvPr>
        </p:nvSpPr>
        <p:spPr>
          <a:xfrm>
            <a:off x="3392218" y="-114602"/>
            <a:ext cx="11503563" cy="136652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8800">
                <a:solidFill>
                  <a:srgbClr val="804A24"/>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31"/>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1"/>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1"/>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3" name="Shape 43"/>
        <p:cNvGrpSpPr/>
        <p:nvPr/>
      </p:nvGrpSpPr>
      <p:grpSpPr>
        <a:xfrm>
          <a:off x="0" y="0"/>
          <a:ext cx="0" cy="0"/>
          <a:chOff x="0" y="0"/>
          <a:chExt cx="0" cy="0"/>
        </a:xfrm>
      </p:grpSpPr>
      <p:sp>
        <p:nvSpPr>
          <p:cNvPr id="44" name="Google Shape;44;p32"/>
          <p:cNvSpPr txBox="1"/>
          <p:nvPr>
            <p:ph type="ctrTitle"/>
          </p:nvPr>
        </p:nvSpPr>
        <p:spPr>
          <a:xfrm>
            <a:off x="1371600" y="3188970"/>
            <a:ext cx="15544800" cy="216027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32"/>
          <p:cNvSpPr txBox="1"/>
          <p:nvPr>
            <p:ph idx="1" type="subTitle"/>
          </p:nvPr>
        </p:nvSpPr>
        <p:spPr>
          <a:xfrm>
            <a:off x="2743200" y="5760720"/>
            <a:ext cx="12801600" cy="25717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2"/>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2"/>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2"/>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7"/>
          <p:cNvSpPr/>
          <p:nvPr/>
        </p:nvSpPr>
        <p:spPr>
          <a:xfrm>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solidFill>
            <a:srgbClr val="F6DAC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 name="Google Shape;7;p27"/>
          <p:cNvSpPr txBox="1"/>
          <p:nvPr>
            <p:ph type="title"/>
          </p:nvPr>
        </p:nvSpPr>
        <p:spPr>
          <a:xfrm>
            <a:off x="3392218" y="-114602"/>
            <a:ext cx="11503563" cy="136652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8800" u="none" cap="none" strike="noStrike">
                <a:solidFill>
                  <a:srgbClr val="804A24"/>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27"/>
          <p:cNvSpPr txBox="1"/>
          <p:nvPr>
            <p:ph idx="1" type="body"/>
          </p:nvPr>
        </p:nvSpPr>
        <p:spPr>
          <a:xfrm>
            <a:off x="689876" y="2429256"/>
            <a:ext cx="16908247" cy="436499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27"/>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7"/>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 name="Google Shape;11;p27"/>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sz="1800">
                <a:solidFill>
                  <a:srgbClr val="888888"/>
                </a:solidFill>
                <a:latin typeface="Calibri"/>
                <a:ea typeface="Calibri"/>
                <a:cs typeface="Calibri"/>
                <a:sym typeface="Calibri"/>
              </a:defRPr>
            </a:lvl1pPr>
            <a:lvl2pPr indent="0" lvl="1" marL="0" marR="0" rtl="0" algn="r">
              <a:spcBef>
                <a:spcPts val="0"/>
              </a:spcBef>
              <a:buNone/>
              <a:defRPr sz="1800">
                <a:solidFill>
                  <a:srgbClr val="888888"/>
                </a:solidFill>
                <a:latin typeface="Calibri"/>
                <a:ea typeface="Calibri"/>
                <a:cs typeface="Calibri"/>
                <a:sym typeface="Calibri"/>
              </a:defRPr>
            </a:lvl2pPr>
            <a:lvl3pPr indent="0" lvl="2" marL="0" marR="0" rtl="0" algn="r">
              <a:spcBef>
                <a:spcPts val="0"/>
              </a:spcBef>
              <a:buNone/>
              <a:defRPr sz="1800">
                <a:solidFill>
                  <a:srgbClr val="888888"/>
                </a:solidFill>
                <a:latin typeface="Calibri"/>
                <a:ea typeface="Calibri"/>
                <a:cs typeface="Calibri"/>
                <a:sym typeface="Calibri"/>
              </a:defRPr>
            </a:lvl3pPr>
            <a:lvl4pPr indent="0" lvl="3" marL="0" marR="0" rtl="0" algn="r">
              <a:spcBef>
                <a:spcPts val="0"/>
              </a:spcBef>
              <a:buNone/>
              <a:defRPr sz="1800">
                <a:solidFill>
                  <a:srgbClr val="888888"/>
                </a:solidFill>
                <a:latin typeface="Calibri"/>
                <a:ea typeface="Calibri"/>
                <a:cs typeface="Calibri"/>
                <a:sym typeface="Calibri"/>
              </a:defRPr>
            </a:lvl4pPr>
            <a:lvl5pPr indent="0" lvl="4" marL="0" marR="0" rtl="0" algn="r">
              <a:spcBef>
                <a:spcPts val="0"/>
              </a:spcBef>
              <a:buNone/>
              <a:defRPr sz="1800">
                <a:solidFill>
                  <a:srgbClr val="888888"/>
                </a:solidFill>
                <a:latin typeface="Calibri"/>
                <a:ea typeface="Calibri"/>
                <a:cs typeface="Calibri"/>
                <a:sym typeface="Calibri"/>
              </a:defRPr>
            </a:lvl5pPr>
            <a:lvl6pPr indent="0" lvl="5" marL="0" marR="0" rtl="0" algn="r">
              <a:spcBef>
                <a:spcPts val="0"/>
              </a:spcBef>
              <a:buNone/>
              <a:defRPr sz="1800">
                <a:solidFill>
                  <a:srgbClr val="888888"/>
                </a:solidFill>
                <a:latin typeface="Calibri"/>
                <a:ea typeface="Calibri"/>
                <a:cs typeface="Calibri"/>
                <a:sym typeface="Calibri"/>
              </a:defRPr>
            </a:lvl6pPr>
            <a:lvl7pPr indent="0" lvl="6" marL="0" marR="0" rtl="0" algn="r">
              <a:spcBef>
                <a:spcPts val="0"/>
              </a:spcBef>
              <a:buNone/>
              <a:defRPr sz="1800">
                <a:solidFill>
                  <a:srgbClr val="888888"/>
                </a:solidFill>
                <a:latin typeface="Calibri"/>
                <a:ea typeface="Calibri"/>
                <a:cs typeface="Calibri"/>
                <a:sym typeface="Calibri"/>
              </a:defRPr>
            </a:lvl7pPr>
            <a:lvl8pPr indent="0" lvl="7" marL="0" marR="0" rtl="0" algn="r">
              <a:spcBef>
                <a:spcPts val="0"/>
              </a:spcBef>
              <a:buNone/>
              <a:defRPr sz="1800">
                <a:solidFill>
                  <a:srgbClr val="888888"/>
                </a:solidFill>
                <a:latin typeface="Calibri"/>
                <a:ea typeface="Calibri"/>
                <a:cs typeface="Calibri"/>
                <a:sym typeface="Calibri"/>
              </a:defRPr>
            </a:lvl8pPr>
            <a:lvl9pPr indent="0" lvl="8" marL="0" marR="0" rt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b="0" u="non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8.png"/><Relationship Id="rId4" Type="http://schemas.openxmlformats.org/officeDocument/2006/relationships/image" Target="../media/image14.png"/><Relationship Id="rId5"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59.png"/><Relationship Id="rId11" Type="http://schemas.openxmlformats.org/officeDocument/2006/relationships/image" Target="../media/image31.jpg"/><Relationship Id="rId10" Type="http://schemas.openxmlformats.org/officeDocument/2006/relationships/image" Target="../media/image26.png"/><Relationship Id="rId9"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19.png"/><Relationship Id="rId7" Type="http://schemas.openxmlformats.org/officeDocument/2006/relationships/image" Target="../media/image29.jpg"/><Relationship Id="rId8"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59.png"/><Relationship Id="rId10" Type="http://schemas.openxmlformats.org/officeDocument/2006/relationships/image" Target="../media/image36.jpg"/><Relationship Id="rId9" Type="http://schemas.openxmlformats.org/officeDocument/2006/relationships/image" Target="../media/image33.jpg"/><Relationship Id="rId5" Type="http://schemas.openxmlformats.org/officeDocument/2006/relationships/image" Target="../media/image22.png"/><Relationship Id="rId6" Type="http://schemas.openxmlformats.org/officeDocument/2006/relationships/image" Target="../media/image30.png"/><Relationship Id="rId7" Type="http://schemas.openxmlformats.org/officeDocument/2006/relationships/image" Target="../media/image26.png"/><Relationship Id="rId8"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9.png"/><Relationship Id="rId4" Type="http://schemas.openxmlformats.org/officeDocument/2006/relationships/image" Target="../media/image26.png"/><Relationship Id="rId5" Type="http://schemas.openxmlformats.org/officeDocument/2006/relationships/image" Target="../media/image19.png"/><Relationship Id="rId6" Type="http://schemas.openxmlformats.org/officeDocument/2006/relationships/image" Target="../media/image34.jpg"/><Relationship Id="rId7" Type="http://schemas.openxmlformats.org/officeDocument/2006/relationships/image" Target="../media/image22.png"/><Relationship Id="rId8" Type="http://schemas.openxmlformats.org/officeDocument/2006/relationships/image" Target="../media/image3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59.png"/><Relationship Id="rId9" Type="http://schemas.openxmlformats.org/officeDocument/2006/relationships/image" Target="../media/image26.png"/><Relationship Id="rId5" Type="http://schemas.openxmlformats.org/officeDocument/2006/relationships/image" Target="../media/image19.png"/><Relationship Id="rId6" Type="http://schemas.openxmlformats.org/officeDocument/2006/relationships/image" Target="../media/image37.jpg"/><Relationship Id="rId7" Type="http://schemas.openxmlformats.org/officeDocument/2006/relationships/image" Target="../media/image22.png"/><Relationship Id="rId8" Type="http://schemas.openxmlformats.org/officeDocument/2006/relationships/image" Target="../media/image3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9.png"/><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image" Target="../media/image19.png"/><Relationship Id="rId7" Type="http://schemas.openxmlformats.org/officeDocument/2006/relationships/image" Target="../media/image4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9.png"/><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image" Target="../media/image19.png"/><Relationship Id="rId7" Type="http://schemas.openxmlformats.org/officeDocument/2006/relationships/image" Target="../media/image3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9.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6.png"/><Relationship Id="rId8"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5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1.png"/><Relationship Id="rId4" Type="http://schemas.openxmlformats.org/officeDocument/2006/relationships/image" Target="../media/image54.png"/><Relationship Id="rId5"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5.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6.png"/><Relationship Id="rId4" Type="http://schemas.openxmlformats.org/officeDocument/2006/relationships/image" Target="../media/image15.png"/><Relationship Id="rId9" Type="http://schemas.openxmlformats.org/officeDocument/2006/relationships/image" Target="../media/image17.jpg"/><Relationship Id="rId5" Type="http://schemas.openxmlformats.org/officeDocument/2006/relationships/image" Target="../media/image23.png"/><Relationship Id="rId6" Type="http://schemas.openxmlformats.org/officeDocument/2006/relationships/image" Target="../media/image20.png"/><Relationship Id="rId7" Type="http://schemas.openxmlformats.org/officeDocument/2006/relationships/image" Target="../media/image51.png"/><Relationship Id="rId8" Type="http://schemas.openxmlformats.org/officeDocument/2006/relationships/image" Target="../media/image5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59.png"/><Relationship Id="rId10" Type="http://schemas.openxmlformats.org/officeDocument/2006/relationships/image" Target="../media/image32.jpg"/><Relationship Id="rId9" Type="http://schemas.openxmlformats.org/officeDocument/2006/relationships/image" Target="../media/image25.jpg"/><Relationship Id="rId5" Type="http://schemas.openxmlformats.org/officeDocument/2006/relationships/image" Target="../media/image22.png"/><Relationship Id="rId6" Type="http://schemas.openxmlformats.org/officeDocument/2006/relationships/image" Target="../media/image18.png"/><Relationship Id="rId7" Type="http://schemas.openxmlformats.org/officeDocument/2006/relationships/image" Target="../media/image26.png"/><Relationship Id="rId8"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 name="Shape 52"/>
        <p:cNvGrpSpPr/>
        <p:nvPr/>
      </p:nvGrpSpPr>
      <p:grpSpPr>
        <a:xfrm>
          <a:off x="0" y="0"/>
          <a:ext cx="0" cy="0"/>
          <a:chOff x="0" y="0"/>
          <a:chExt cx="0" cy="0"/>
        </a:xfrm>
      </p:grpSpPr>
      <p:sp>
        <p:nvSpPr>
          <p:cNvPr id="53" name="Google Shape;53;p1"/>
          <p:cNvSpPr/>
          <p:nvPr/>
        </p:nvSpPr>
        <p:spPr>
          <a:xfrm>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solidFill>
            <a:srgbClr val="4E66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4" name="Google Shape;54;p1"/>
          <p:cNvGrpSpPr/>
          <p:nvPr/>
        </p:nvGrpSpPr>
        <p:grpSpPr>
          <a:xfrm>
            <a:off x="1375589" y="1514675"/>
            <a:ext cx="16910883" cy="8772324"/>
            <a:chOff x="1375589" y="1514675"/>
            <a:chExt cx="16910883" cy="8772324"/>
          </a:xfrm>
        </p:grpSpPr>
        <p:sp>
          <p:nvSpPr>
            <p:cNvPr id="55" name="Google Shape;55;p1"/>
            <p:cNvSpPr/>
            <p:nvPr/>
          </p:nvSpPr>
          <p:spPr>
            <a:xfrm>
              <a:off x="3192475" y="1514675"/>
              <a:ext cx="11808439" cy="726024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 name="Google Shape;56;p1"/>
            <p:cNvSpPr/>
            <p:nvPr/>
          </p:nvSpPr>
          <p:spPr>
            <a:xfrm>
              <a:off x="1375589" y="6713771"/>
              <a:ext cx="4157072" cy="357322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 name="Google Shape;57;p1"/>
            <p:cNvSpPr/>
            <p:nvPr/>
          </p:nvSpPr>
          <p:spPr>
            <a:xfrm>
              <a:off x="14070208" y="1668551"/>
              <a:ext cx="4216264" cy="370709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8" name="Google Shape;58;p1"/>
          <p:cNvSpPr txBox="1"/>
          <p:nvPr/>
        </p:nvSpPr>
        <p:spPr>
          <a:xfrm>
            <a:off x="7327949" y="7732150"/>
            <a:ext cx="4800900" cy="76650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lang="en-US" sz="4900">
                <a:solidFill>
                  <a:schemeClr val="dk1"/>
                </a:solidFill>
              </a:rPr>
              <a:t>SIREMOTRA</a:t>
            </a:r>
            <a:endParaRPr sz="4900">
              <a:solidFill>
                <a:schemeClr val="dk1"/>
              </a:solidFill>
              <a:latin typeface="Arial"/>
              <a:ea typeface="Arial"/>
              <a:cs typeface="Arial"/>
              <a:sym typeface="Arial"/>
            </a:endParaRPr>
          </a:p>
        </p:txBody>
      </p:sp>
      <p:sp>
        <p:nvSpPr>
          <p:cNvPr id="59" name="Google Shape;59;p1"/>
          <p:cNvSpPr txBox="1"/>
          <p:nvPr>
            <p:ph type="title"/>
          </p:nvPr>
        </p:nvSpPr>
        <p:spPr>
          <a:xfrm>
            <a:off x="4209201" y="1727250"/>
            <a:ext cx="9612000" cy="5031900"/>
          </a:xfrm>
          <a:prstGeom prst="rect">
            <a:avLst/>
          </a:prstGeom>
          <a:noFill/>
          <a:ln>
            <a:noFill/>
          </a:ln>
        </p:spPr>
        <p:txBody>
          <a:bodyPr anchorCtr="0" anchor="t" bIns="0" lIns="0" spcFirstLastPara="1" rIns="0" wrap="square" tIns="13950">
            <a:spAutoFit/>
          </a:bodyPr>
          <a:lstStyle/>
          <a:p>
            <a:pPr indent="0" lvl="0" marL="0" rtl="0" algn="l">
              <a:lnSpc>
                <a:spcPct val="100000"/>
              </a:lnSpc>
              <a:spcBef>
                <a:spcPts val="0"/>
              </a:spcBef>
              <a:spcAft>
                <a:spcPts val="0"/>
              </a:spcAft>
              <a:buNone/>
            </a:pPr>
            <a:r>
              <a:t/>
            </a:r>
            <a:endParaRPr sz="8150">
              <a:solidFill>
                <a:srgbClr val="000000"/>
              </a:solidFill>
            </a:endParaRPr>
          </a:p>
          <a:p>
            <a:pPr indent="0" lvl="0" marL="0" rtl="0" algn="l">
              <a:lnSpc>
                <a:spcPct val="100000"/>
              </a:lnSpc>
              <a:spcBef>
                <a:spcPts val="0"/>
              </a:spcBef>
              <a:spcAft>
                <a:spcPts val="0"/>
              </a:spcAft>
              <a:buNone/>
            </a:pPr>
            <a:r>
              <a:rPr lang="en-US" sz="8150">
                <a:solidFill>
                  <a:srgbClr val="000000"/>
                </a:solidFill>
              </a:rPr>
              <a:t>Sistem Informasi Rental Mobil Travelo Tour &amp; Travel</a:t>
            </a:r>
            <a:endParaRPr sz="7750"/>
          </a:p>
        </p:txBody>
      </p:sp>
      <p:sp>
        <p:nvSpPr>
          <p:cNvPr id="60" name="Google Shape;60;p1"/>
          <p:cNvSpPr txBox="1"/>
          <p:nvPr/>
        </p:nvSpPr>
        <p:spPr>
          <a:xfrm>
            <a:off x="4753924" y="5104150"/>
            <a:ext cx="8138700" cy="1390500"/>
          </a:xfrm>
          <a:prstGeom prst="rect">
            <a:avLst/>
          </a:prstGeom>
          <a:noFill/>
          <a:ln>
            <a:noFill/>
          </a:ln>
        </p:spPr>
        <p:txBody>
          <a:bodyPr anchorCtr="0" anchor="t" bIns="0" lIns="0" spcFirstLastPara="1" rIns="0" wrap="square" tIns="12700">
            <a:spAutoFit/>
          </a:bodyPr>
          <a:lstStyle/>
          <a:p>
            <a:pPr indent="0" lvl="0" marL="0" marR="30480" rtl="0" algn="l">
              <a:lnSpc>
                <a:spcPct val="100099"/>
              </a:lnSpc>
              <a:spcBef>
                <a:spcPts val="0"/>
              </a:spcBef>
              <a:spcAft>
                <a:spcPts val="0"/>
              </a:spcAft>
              <a:buNone/>
            </a:pPr>
            <a:r>
              <a:t/>
            </a:r>
            <a:endParaRPr sz="895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grpSp>
        <p:nvGrpSpPr>
          <p:cNvPr id="183" name="Google Shape;183;p10"/>
          <p:cNvGrpSpPr/>
          <p:nvPr/>
        </p:nvGrpSpPr>
        <p:grpSpPr>
          <a:xfrm>
            <a:off x="0" y="2"/>
            <a:ext cx="9117311" cy="10278567"/>
            <a:chOff x="0" y="2"/>
            <a:chExt cx="9117311" cy="10278567"/>
          </a:xfrm>
        </p:grpSpPr>
        <p:sp>
          <p:nvSpPr>
            <p:cNvPr id="184" name="Google Shape;184;p10"/>
            <p:cNvSpPr/>
            <p:nvPr/>
          </p:nvSpPr>
          <p:spPr>
            <a:xfrm>
              <a:off x="2499399" y="3166117"/>
              <a:ext cx="6617912" cy="6083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10"/>
            <p:cNvSpPr/>
            <p:nvPr/>
          </p:nvSpPr>
          <p:spPr>
            <a:xfrm>
              <a:off x="0" y="2"/>
              <a:ext cx="5279715" cy="495193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p10"/>
            <p:cNvSpPr/>
            <p:nvPr/>
          </p:nvSpPr>
          <p:spPr>
            <a:xfrm>
              <a:off x="334546" y="2556969"/>
              <a:ext cx="8408213" cy="7721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10"/>
            <p:cNvSpPr/>
            <p:nvPr/>
          </p:nvSpPr>
          <p:spPr>
            <a:xfrm>
              <a:off x="1029662" y="1033663"/>
              <a:ext cx="3579495" cy="444500"/>
            </a:xfrm>
            <a:custGeom>
              <a:rect b="b" l="l" r="r" t="t"/>
              <a:pathLst>
                <a:path extrusionOk="0" h="444500" w="3579495">
                  <a:moveTo>
                    <a:pt x="1158154" y="443949"/>
                  </a:moveTo>
                  <a:lnTo>
                    <a:pt x="1112288" y="443912"/>
                  </a:lnTo>
                  <a:lnTo>
                    <a:pt x="1066275" y="441613"/>
                  </a:lnTo>
                  <a:lnTo>
                    <a:pt x="927717" y="430047"/>
                  </a:lnTo>
                  <a:lnTo>
                    <a:pt x="873962" y="426245"/>
                  </a:lnTo>
                  <a:lnTo>
                    <a:pt x="818412" y="419403"/>
                  </a:lnTo>
                  <a:lnTo>
                    <a:pt x="771183" y="376104"/>
                  </a:lnTo>
                  <a:lnTo>
                    <a:pt x="764052" y="302154"/>
                  </a:lnTo>
                  <a:lnTo>
                    <a:pt x="763941" y="283762"/>
                  </a:lnTo>
                  <a:lnTo>
                    <a:pt x="765102" y="229626"/>
                  </a:lnTo>
                  <a:lnTo>
                    <a:pt x="768016" y="174598"/>
                  </a:lnTo>
                  <a:lnTo>
                    <a:pt x="772809" y="119569"/>
                  </a:lnTo>
                  <a:lnTo>
                    <a:pt x="786007" y="62803"/>
                  </a:lnTo>
                  <a:lnTo>
                    <a:pt x="843712" y="40791"/>
                  </a:lnTo>
                  <a:lnTo>
                    <a:pt x="845254" y="40791"/>
                  </a:lnTo>
                  <a:lnTo>
                    <a:pt x="846795" y="39246"/>
                  </a:lnTo>
                  <a:lnTo>
                    <a:pt x="882395" y="10244"/>
                  </a:lnTo>
                  <a:lnTo>
                    <a:pt x="920917" y="0"/>
                  </a:lnTo>
                  <a:lnTo>
                    <a:pt x="961215" y="1322"/>
                  </a:lnTo>
                  <a:lnTo>
                    <a:pt x="1002141" y="7018"/>
                  </a:lnTo>
                  <a:lnTo>
                    <a:pt x="1042550" y="9898"/>
                  </a:lnTo>
                  <a:lnTo>
                    <a:pt x="1070295" y="10610"/>
                  </a:lnTo>
                  <a:lnTo>
                    <a:pt x="1098040" y="13277"/>
                  </a:lnTo>
                  <a:lnTo>
                    <a:pt x="1178962" y="24319"/>
                  </a:lnTo>
                  <a:lnTo>
                    <a:pt x="1255261" y="36157"/>
                  </a:lnTo>
                  <a:lnTo>
                    <a:pt x="1249095" y="45425"/>
                  </a:lnTo>
                  <a:lnTo>
                    <a:pt x="1255887" y="54247"/>
                  </a:lnTo>
                  <a:lnTo>
                    <a:pt x="1279176" y="90100"/>
                  </a:lnTo>
                  <a:lnTo>
                    <a:pt x="1280182" y="92537"/>
                  </a:lnTo>
                  <a:lnTo>
                    <a:pt x="899973" y="92537"/>
                  </a:lnTo>
                  <a:lnTo>
                    <a:pt x="883523" y="93696"/>
                  </a:lnTo>
                  <a:lnTo>
                    <a:pt x="859897" y="124975"/>
                  </a:lnTo>
                  <a:lnTo>
                    <a:pt x="852922" y="284655"/>
                  </a:lnTo>
                  <a:lnTo>
                    <a:pt x="850648" y="337367"/>
                  </a:lnTo>
                  <a:lnTo>
                    <a:pt x="951609" y="345862"/>
                  </a:lnTo>
                  <a:lnTo>
                    <a:pt x="1040623" y="355227"/>
                  </a:lnTo>
                  <a:lnTo>
                    <a:pt x="1085131" y="359439"/>
                  </a:lnTo>
                  <a:lnTo>
                    <a:pt x="1129638" y="362854"/>
                  </a:lnTo>
                  <a:lnTo>
                    <a:pt x="1246345" y="362854"/>
                  </a:lnTo>
                  <a:lnTo>
                    <a:pt x="1237535" y="391430"/>
                  </a:lnTo>
                  <a:lnTo>
                    <a:pt x="1226215" y="409954"/>
                  </a:lnTo>
                  <a:lnTo>
                    <a:pt x="1205936" y="426668"/>
                  </a:lnTo>
                  <a:lnTo>
                    <a:pt x="1181612" y="438892"/>
                  </a:lnTo>
                  <a:lnTo>
                    <a:pt x="1158154" y="443949"/>
                  </a:lnTo>
                  <a:close/>
                </a:path>
                <a:path extrusionOk="0" h="444500" w="3579495">
                  <a:moveTo>
                    <a:pt x="1246345" y="362854"/>
                  </a:moveTo>
                  <a:lnTo>
                    <a:pt x="1129638" y="362854"/>
                  </a:lnTo>
                  <a:lnTo>
                    <a:pt x="1138911" y="361864"/>
                  </a:lnTo>
                  <a:lnTo>
                    <a:pt x="1148905" y="358413"/>
                  </a:lnTo>
                  <a:lnTo>
                    <a:pt x="1172845" y="296626"/>
                  </a:lnTo>
                  <a:lnTo>
                    <a:pt x="1183586" y="245073"/>
                  </a:lnTo>
                  <a:lnTo>
                    <a:pt x="1193750" y="193520"/>
                  </a:lnTo>
                  <a:lnTo>
                    <a:pt x="1203624" y="141967"/>
                  </a:lnTo>
                  <a:lnTo>
                    <a:pt x="1203925" y="124179"/>
                  </a:lnTo>
                  <a:lnTo>
                    <a:pt x="1197363" y="112039"/>
                  </a:lnTo>
                  <a:lnTo>
                    <a:pt x="1184875" y="104822"/>
                  </a:lnTo>
                  <a:lnTo>
                    <a:pt x="1167402" y="101805"/>
                  </a:lnTo>
                  <a:lnTo>
                    <a:pt x="899973" y="92537"/>
                  </a:lnTo>
                  <a:lnTo>
                    <a:pt x="1280182" y="92537"/>
                  </a:lnTo>
                  <a:lnTo>
                    <a:pt x="1282813" y="98909"/>
                  </a:lnTo>
                  <a:lnTo>
                    <a:pt x="1285582" y="108008"/>
                  </a:lnTo>
                  <a:lnTo>
                    <a:pt x="1287630" y="117252"/>
                  </a:lnTo>
                  <a:lnTo>
                    <a:pt x="1289003" y="164647"/>
                  </a:lnTo>
                  <a:lnTo>
                    <a:pt x="1284747" y="211162"/>
                  </a:lnTo>
                  <a:lnTo>
                    <a:pt x="1276166" y="256948"/>
                  </a:lnTo>
                  <a:lnTo>
                    <a:pt x="1264566" y="302154"/>
                  </a:lnTo>
                  <a:lnTo>
                    <a:pt x="1251254" y="346932"/>
                  </a:lnTo>
                  <a:lnTo>
                    <a:pt x="1246345" y="362854"/>
                  </a:lnTo>
                  <a:close/>
                </a:path>
                <a:path extrusionOk="0" h="444500" w="3579495">
                  <a:moveTo>
                    <a:pt x="3285258" y="422323"/>
                  </a:moveTo>
                  <a:lnTo>
                    <a:pt x="3242701" y="414431"/>
                  </a:lnTo>
                  <a:lnTo>
                    <a:pt x="3195737" y="358678"/>
                  </a:lnTo>
                  <a:lnTo>
                    <a:pt x="3190564" y="314293"/>
                  </a:lnTo>
                  <a:lnTo>
                    <a:pt x="3190463" y="273263"/>
                  </a:lnTo>
                  <a:lnTo>
                    <a:pt x="3191234" y="273263"/>
                  </a:lnTo>
                  <a:lnTo>
                    <a:pt x="3191017" y="251252"/>
                  </a:lnTo>
                  <a:lnTo>
                    <a:pt x="3190700" y="231931"/>
                  </a:lnTo>
                  <a:lnTo>
                    <a:pt x="3190583" y="207229"/>
                  </a:lnTo>
                  <a:lnTo>
                    <a:pt x="3191234" y="185217"/>
                  </a:lnTo>
                  <a:lnTo>
                    <a:pt x="3198230" y="151621"/>
                  </a:lnTo>
                  <a:lnTo>
                    <a:pt x="3213680" y="128451"/>
                  </a:lnTo>
                  <a:lnTo>
                    <a:pt x="3237945" y="115707"/>
                  </a:lnTo>
                  <a:lnTo>
                    <a:pt x="3271385" y="113390"/>
                  </a:lnTo>
                  <a:lnTo>
                    <a:pt x="3325129" y="117276"/>
                  </a:lnTo>
                  <a:lnTo>
                    <a:pt x="3378800" y="121886"/>
                  </a:lnTo>
                  <a:lnTo>
                    <a:pt x="3485637" y="132699"/>
                  </a:lnTo>
                  <a:lnTo>
                    <a:pt x="3537273" y="159730"/>
                  </a:lnTo>
                  <a:lnTo>
                    <a:pt x="3564383" y="208387"/>
                  </a:lnTo>
                  <a:lnTo>
                    <a:pt x="3350766" y="208387"/>
                  </a:lnTo>
                  <a:lnTo>
                    <a:pt x="3329404" y="209196"/>
                  </a:lnTo>
                  <a:lnTo>
                    <a:pt x="3313388" y="216014"/>
                  </a:lnTo>
                  <a:lnTo>
                    <a:pt x="3303730" y="230218"/>
                  </a:lnTo>
                  <a:lnTo>
                    <a:pt x="3301442" y="253183"/>
                  </a:lnTo>
                  <a:lnTo>
                    <a:pt x="3301888" y="261980"/>
                  </a:lnTo>
                  <a:lnTo>
                    <a:pt x="3300961" y="270850"/>
                  </a:lnTo>
                  <a:lnTo>
                    <a:pt x="3298733" y="279575"/>
                  </a:lnTo>
                  <a:lnTo>
                    <a:pt x="3295277" y="287937"/>
                  </a:lnTo>
                  <a:lnTo>
                    <a:pt x="3282982" y="314293"/>
                  </a:lnTo>
                  <a:lnTo>
                    <a:pt x="3283042" y="330223"/>
                  </a:lnTo>
                  <a:lnTo>
                    <a:pt x="3297119" y="338332"/>
                  </a:lnTo>
                  <a:lnTo>
                    <a:pt x="3326875" y="341228"/>
                  </a:lnTo>
                  <a:lnTo>
                    <a:pt x="3363097" y="341228"/>
                  </a:lnTo>
                  <a:lnTo>
                    <a:pt x="3363097" y="342773"/>
                  </a:lnTo>
                  <a:lnTo>
                    <a:pt x="3571505" y="342773"/>
                  </a:lnTo>
                  <a:lnTo>
                    <a:pt x="3565777" y="368888"/>
                  </a:lnTo>
                  <a:lnTo>
                    <a:pt x="3548545" y="403112"/>
                  </a:lnTo>
                  <a:lnTo>
                    <a:pt x="3383610" y="419271"/>
                  </a:lnTo>
                  <a:lnTo>
                    <a:pt x="3334360" y="421687"/>
                  </a:lnTo>
                  <a:lnTo>
                    <a:pt x="3285258" y="422323"/>
                  </a:lnTo>
                  <a:close/>
                </a:path>
                <a:path extrusionOk="0" h="444500" w="3579495">
                  <a:moveTo>
                    <a:pt x="3571505" y="342773"/>
                  </a:moveTo>
                  <a:lnTo>
                    <a:pt x="3363097" y="342773"/>
                  </a:lnTo>
                  <a:lnTo>
                    <a:pt x="3384880" y="340456"/>
                  </a:lnTo>
                  <a:lnTo>
                    <a:pt x="3410591" y="337656"/>
                  </a:lnTo>
                  <a:lnTo>
                    <a:pt x="3434519" y="335496"/>
                  </a:lnTo>
                  <a:lnTo>
                    <a:pt x="3458663" y="334277"/>
                  </a:lnTo>
                  <a:lnTo>
                    <a:pt x="3477292" y="331779"/>
                  </a:lnTo>
                  <a:lnTo>
                    <a:pt x="3488624" y="324720"/>
                  </a:lnTo>
                  <a:lnTo>
                    <a:pt x="3493452" y="312013"/>
                  </a:lnTo>
                  <a:lnTo>
                    <a:pt x="3492573" y="292571"/>
                  </a:lnTo>
                  <a:lnTo>
                    <a:pt x="3485432" y="252157"/>
                  </a:lnTo>
                  <a:lnTo>
                    <a:pt x="3452365" y="220564"/>
                  </a:lnTo>
                  <a:lnTo>
                    <a:pt x="3410109" y="215338"/>
                  </a:lnTo>
                  <a:lnTo>
                    <a:pt x="3395201" y="213818"/>
                  </a:lnTo>
                  <a:lnTo>
                    <a:pt x="3365674" y="209908"/>
                  </a:lnTo>
                  <a:lnTo>
                    <a:pt x="3350766" y="208387"/>
                  </a:lnTo>
                  <a:lnTo>
                    <a:pt x="3564383" y="208387"/>
                  </a:lnTo>
                  <a:lnTo>
                    <a:pt x="3565789" y="212249"/>
                  </a:lnTo>
                  <a:lnTo>
                    <a:pt x="3570004" y="231931"/>
                  </a:lnTo>
                  <a:lnTo>
                    <a:pt x="3574652" y="251541"/>
                  </a:lnTo>
                  <a:lnTo>
                    <a:pt x="3578116" y="270850"/>
                  </a:lnTo>
                  <a:lnTo>
                    <a:pt x="3578231" y="273263"/>
                  </a:lnTo>
                  <a:lnTo>
                    <a:pt x="3578891" y="290254"/>
                  </a:lnTo>
                  <a:lnTo>
                    <a:pt x="3575868" y="316755"/>
                  </a:lnTo>
                  <a:lnTo>
                    <a:pt x="3571505" y="342773"/>
                  </a:lnTo>
                  <a:close/>
                </a:path>
                <a:path extrusionOk="0" h="444500" w="3579495">
                  <a:moveTo>
                    <a:pt x="3363097" y="341228"/>
                  </a:moveTo>
                  <a:lnTo>
                    <a:pt x="3326875" y="341228"/>
                  </a:lnTo>
                  <a:lnTo>
                    <a:pt x="3336003" y="340782"/>
                  </a:lnTo>
                  <a:lnTo>
                    <a:pt x="3344986" y="340553"/>
                  </a:lnTo>
                  <a:lnTo>
                    <a:pt x="3363097" y="340456"/>
                  </a:lnTo>
                  <a:lnTo>
                    <a:pt x="3363097" y="341228"/>
                  </a:lnTo>
                  <a:close/>
                </a:path>
                <a:path extrusionOk="0" h="444500" w="3579495">
                  <a:moveTo>
                    <a:pt x="103079" y="368260"/>
                  </a:moveTo>
                  <a:lnTo>
                    <a:pt x="52310" y="359378"/>
                  </a:lnTo>
                  <a:lnTo>
                    <a:pt x="11367" y="331960"/>
                  </a:lnTo>
                  <a:lnTo>
                    <a:pt x="955" y="280986"/>
                  </a:lnTo>
                  <a:lnTo>
                    <a:pt x="471" y="194775"/>
                  </a:lnTo>
                  <a:lnTo>
                    <a:pt x="361" y="181549"/>
                  </a:lnTo>
                  <a:lnTo>
                    <a:pt x="0" y="155482"/>
                  </a:lnTo>
                  <a:lnTo>
                    <a:pt x="12" y="126037"/>
                  </a:lnTo>
                  <a:lnTo>
                    <a:pt x="578" y="103350"/>
                  </a:lnTo>
                  <a:lnTo>
                    <a:pt x="21001" y="51990"/>
                  </a:lnTo>
                  <a:lnTo>
                    <a:pt x="73793" y="35385"/>
                  </a:lnTo>
                  <a:lnTo>
                    <a:pt x="94830" y="34757"/>
                  </a:lnTo>
                  <a:lnTo>
                    <a:pt x="116085" y="33840"/>
                  </a:lnTo>
                  <a:lnTo>
                    <a:pt x="157798" y="36929"/>
                  </a:lnTo>
                  <a:lnTo>
                    <a:pt x="215696" y="55079"/>
                  </a:lnTo>
                  <a:lnTo>
                    <a:pt x="271860" y="77863"/>
                  </a:lnTo>
                  <a:lnTo>
                    <a:pt x="282650" y="105667"/>
                  </a:lnTo>
                  <a:lnTo>
                    <a:pt x="283840" y="111942"/>
                  </a:lnTo>
                  <a:lnTo>
                    <a:pt x="163867" y="111942"/>
                  </a:lnTo>
                  <a:lnTo>
                    <a:pt x="141096" y="118278"/>
                  </a:lnTo>
                  <a:lnTo>
                    <a:pt x="110064" y="121198"/>
                  </a:lnTo>
                  <a:lnTo>
                    <a:pt x="99418" y="126037"/>
                  </a:lnTo>
                  <a:lnTo>
                    <a:pt x="90218" y="133049"/>
                  </a:lnTo>
                  <a:lnTo>
                    <a:pt x="85353" y="140422"/>
                  </a:lnTo>
                  <a:lnTo>
                    <a:pt x="77654" y="194775"/>
                  </a:lnTo>
                  <a:lnTo>
                    <a:pt x="80016" y="235161"/>
                  </a:lnTo>
                  <a:lnTo>
                    <a:pt x="93638" y="262933"/>
                  </a:lnTo>
                  <a:lnTo>
                    <a:pt x="119720" y="279442"/>
                  </a:lnTo>
                  <a:lnTo>
                    <a:pt x="159461" y="286039"/>
                  </a:lnTo>
                  <a:lnTo>
                    <a:pt x="316718" y="286039"/>
                  </a:lnTo>
                  <a:lnTo>
                    <a:pt x="313189" y="311590"/>
                  </a:lnTo>
                  <a:lnTo>
                    <a:pt x="301857" y="337524"/>
                  </a:lnTo>
                  <a:lnTo>
                    <a:pt x="284962" y="362081"/>
                  </a:lnTo>
                  <a:lnTo>
                    <a:pt x="280543" y="365207"/>
                  </a:lnTo>
                  <a:lnTo>
                    <a:pt x="274685" y="366619"/>
                  </a:lnTo>
                  <a:lnTo>
                    <a:pt x="141818" y="366619"/>
                  </a:lnTo>
                  <a:lnTo>
                    <a:pt x="103079" y="368260"/>
                  </a:lnTo>
                  <a:close/>
                </a:path>
                <a:path extrusionOk="0" h="444500" w="3579495">
                  <a:moveTo>
                    <a:pt x="316718" y="286039"/>
                  </a:moveTo>
                  <a:lnTo>
                    <a:pt x="159461" y="286039"/>
                  </a:lnTo>
                  <a:lnTo>
                    <a:pt x="214059" y="284076"/>
                  </a:lnTo>
                  <a:lnTo>
                    <a:pt x="221766" y="280986"/>
                  </a:lnTo>
                  <a:lnTo>
                    <a:pt x="224848" y="279442"/>
                  </a:lnTo>
                  <a:lnTo>
                    <a:pt x="219128" y="242744"/>
                  </a:lnTo>
                  <a:lnTo>
                    <a:pt x="213770" y="205974"/>
                  </a:lnTo>
                  <a:lnTo>
                    <a:pt x="207399" y="169638"/>
                  </a:lnTo>
                  <a:lnTo>
                    <a:pt x="198645" y="134243"/>
                  </a:lnTo>
                  <a:lnTo>
                    <a:pt x="184182" y="113282"/>
                  </a:lnTo>
                  <a:lnTo>
                    <a:pt x="163867" y="111942"/>
                  </a:lnTo>
                  <a:lnTo>
                    <a:pt x="283840" y="111942"/>
                  </a:lnTo>
                  <a:lnTo>
                    <a:pt x="289502" y="141810"/>
                  </a:lnTo>
                  <a:lnTo>
                    <a:pt x="295848" y="178170"/>
                  </a:lnTo>
                  <a:lnTo>
                    <a:pt x="302917" y="214385"/>
                  </a:lnTo>
                  <a:lnTo>
                    <a:pt x="311936" y="250093"/>
                  </a:lnTo>
                  <a:lnTo>
                    <a:pt x="317150" y="282905"/>
                  </a:lnTo>
                  <a:lnTo>
                    <a:pt x="316718" y="286039"/>
                  </a:lnTo>
                  <a:close/>
                </a:path>
                <a:path extrusionOk="0" h="444500" w="3579495">
                  <a:moveTo>
                    <a:pt x="258759" y="367488"/>
                  </a:moveTo>
                  <a:lnTo>
                    <a:pt x="219586" y="367391"/>
                  </a:lnTo>
                  <a:lnTo>
                    <a:pt x="180630" y="366715"/>
                  </a:lnTo>
                  <a:lnTo>
                    <a:pt x="141818" y="366619"/>
                  </a:lnTo>
                  <a:lnTo>
                    <a:pt x="274685" y="366619"/>
                  </a:lnTo>
                  <a:lnTo>
                    <a:pt x="273883" y="366812"/>
                  </a:lnTo>
                  <a:lnTo>
                    <a:pt x="266213" y="367403"/>
                  </a:lnTo>
                  <a:lnTo>
                    <a:pt x="258759" y="367488"/>
                  </a:lnTo>
                  <a:close/>
                </a:path>
                <a:path extrusionOk="0" h="444500" w="3579495">
                  <a:moveTo>
                    <a:pt x="2096854" y="375983"/>
                  </a:moveTo>
                  <a:lnTo>
                    <a:pt x="2093001" y="375983"/>
                  </a:lnTo>
                  <a:lnTo>
                    <a:pt x="2029497" y="374410"/>
                  </a:lnTo>
                  <a:lnTo>
                    <a:pt x="1989585" y="361853"/>
                  </a:lnTo>
                  <a:lnTo>
                    <a:pt x="1959300" y="307732"/>
                  </a:lnTo>
                  <a:lnTo>
                    <a:pt x="1958429" y="263995"/>
                  </a:lnTo>
                  <a:lnTo>
                    <a:pt x="1959671" y="221517"/>
                  </a:lnTo>
                  <a:lnTo>
                    <a:pt x="1961839" y="212720"/>
                  </a:lnTo>
                  <a:lnTo>
                    <a:pt x="1967185" y="203850"/>
                  </a:lnTo>
                  <a:lnTo>
                    <a:pt x="1980480" y="186762"/>
                  </a:lnTo>
                  <a:lnTo>
                    <a:pt x="1983563" y="182900"/>
                  </a:lnTo>
                  <a:lnTo>
                    <a:pt x="1992040" y="182900"/>
                  </a:lnTo>
                  <a:lnTo>
                    <a:pt x="1993582" y="179039"/>
                  </a:lnTo>
                  <a:lnTo>
                    <a:pt x="2017666" y="147192"/>
                  </a:lnTo>
                  <a:lnTo>
                    <a:pt x="2048108" y="141484"/>
                  </a:lnTo>
                  <a:lnTo>
                    <a:pt x="2081151" y="147216"/>
                  </a:lnTo>
                  <a:lnTo>
                    <a:pt x="2113038" y="149690"/>
                  </a:lnTo>
                  <a:lnTo>
                    <a:pt x="2170262" y="161468"/>
                  </a:lnTo>
                  <a:lnTo>
                    <a:pt x="2210145" y="204526"/>
                  </a:lnTo>
                  <a:lnTo>
                    <a:pt x="2218096" y="233669"/>
                  </a:lnTo>
                  <a:lnTo>
                    <a:pt x="2070072" y="233669"/>
                  </a:lnTo>
                  <a:lnTo>
                    <a:pt x="2056393" y="236867"/>
                  </a:lnTo>
                  <a:lnTo>
                    <a:pt x="2047915" y="245713"/>
                  </a:lnTo>
                  <a:lnTo>
                    <a:pt x="2047530" y="262451"/>
                  </a:lnTo>
                  <a:lnTo>
                    <a:pt x="2052046" y="272358"/>
                  </a:lnTo>
                  <a:lnTo>
                    <a:pt x="2061113" y="282048"/>
                  </a:lnTo>
                  <a:lnTo>
                    <a:pt x="2073215" y="292753"/>
                  </a:lnTo>
                  <a:lnTo>
                    <a:pt x="2086835" y="305701"/>
                  </a:lnTo>
                  <a:lnTo>
                    <a:pt x="2217335" y="305701"/>
                  </a:lnTo>
                  <a:lnTo>
                    <a:pt x="2212457" y="333505"/>
                  </a:lnTo>
                  <a:lnTo>
                    <a:pt x="2201608" y="356989"/>
                  </a:lnTo>
                  <a:lnTo>
                    <a:pt x="2182304" y="371349"/>
                  </a:lnTo>
                  <a:lnTo>
                    <a:pt x="2165550" y="375501"/>
                  </a:lnTo>
                  <a:lnTo>
                    <a:pt x="2112942" y="375501"/>
                  </a:lnTo>
                  <a:lnTo>
                    <a:pt x="2104934" y="375561"/>
                  </a:lnTo>
                  <a:lnTo>
                    <a:pt x="2096854" y="375983"/>
                  </a:lnTo>
                  <a:close/>
                </a:path>
                <a:path extrusionOk="0" h="444500" w="3579495">
                  <a:moveTo>
                    <a:pt x="2217335" y="305701"/>
                  </a:moveTo>
                  <a:lnTo>
                    <a:pt x="2086835" y="305701"/>
                  </a:lnTo>
                  <a:lnTo>
                    <a:pt x="2102718" y="293211"/>
                  </a:lnTo>
                  <a:lnTo>
                    <a:pt x="2116796" y="282821"/>
                  </a:lnTo>
                  <a:lnTo>
                    <a:pt x="2127260" y="273444"/>
                  </a:lnTo>
                  <a:lnTo>
                    <a:pt x="2132306" y="263995"/>
                  </a:lnTo>
                  <a:lnTo>
                    <a:pt x="2130391" y="244518"/>
                  </a:lnTo>
                  <a:lnTo>
                    <a:pt x="2119300" y="236191"/>
                  </a:lnTo>
                  <a:lnTo>
                    <a:pt x="2103152" y="234236"/>
                  </a:lnTo>
                  <a:lnTo>
                    <a:pt x="2070072" y="233669"/>
                  </a:lnTo>
                  <a:lnTo>
                    <a:pt x="2218096" y="233669"/>
                  </a:lnTo>
                  <a:lnTo>
                    <a:pt x="2218310" y="234453"/>
                  </a:lnTo>
                  <a:lnTo>
                    <a:pt x="2220550" y="267278"/>
                  </a:lnTo>
                  <a:lnTo>
                    <a:pt x="2218165" y="300971"/>
                  </a:lnTo>
                  <a:lnTo>
                    <a:pt x="2217335" y="305701"/>
                  </a:lnTo>
                  <a:close/>
                </a:path>
                <a:path extrusionOk="0" h="444500" w="3579495">
                  <a:moveTo>
                    <a:pt x="2157076" y="377600"/>
                  </a:moveTo>
                  <a:lnTo>
                    <a:pt x="2128452" y="376756"/>
                  </a:lnTo>
                  <a:lnTo>
                    <a:pt x="2120806" y="375875"/>
                  </a:lnTo>
                  <a:lnTo>
                    <a:pt x="2112942" y="375501"/>
                  </a:lnTo>
                  <a:lnTo>
                    <a:pt x="2165550" y="375501"/>
                  </a:lnTo>
                  <a:lnTo>
                    <a:pt x="2157076" y="377600"/>
                  </a:lnTo>
                  <a:close/>
                </a:path>
              </a:pathLst>
            </a:custGeom>
            <a:solidFill>
              <a:srgbClr val="804A2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Google Shape;188;p10"/>
            <p:cNvSpPr/>
            <p:nvPr/>
          </p:nvSpPr>
          <p:spPr>
            <a:xfrm>
              <a:off x="511628" y="6659818"/>
              <a:ext cx="3057540" cy="75245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p10"/>
            <p:cNvSpPr/>
            <p:nvPr/>
          </p:nvSpPr>
          <p:spPr>
            <a:xfrm>
              <a:off x="743733" y="3601943"/>
              <a:ext cx="7730490" cy="4671695"/>
            </a:xfrm>
            <a:custGeom>
              <a:rect b="b" l="l" r="r" t="t"/>
              <a:pathLst>
                <a:path extrusionOk="0" h="4671695" w="7730490">
                  <a:moveTo>
                    <a:pt x="7730239" y="4671392"/>
                  </a:moveTo>
                  <a:lnTo>
                    <a:pt x="0" y="4671392"/>
                  </a:lnTo>
                  <a:lnTo>
                    <a:pt x="0" y="352260"/>
                  </a:lnTo>
                  <a:lnTo>
                    <a:pt x="3216" y="304464"/>
                  </a:lnTo>
                  <a:lnTo>
                    <a:pt x="12586" y="258621"/>
                  </a:lnTo>
                  <a:lnTo>
                    <a:pt x="27690" y="215151"/>
                  </a:lnTo>
                  <a:lnTo>
                    <a:pt x="48107" y="174474"/>
                  </a:lnTo>
                  <a:lnTo>
                    <a:pt x="73417" y="137011"/>
                  </a:lnTo>
                  <a:lnTo>
                    <a:pt x="103201" y="103180"/>
                  </a:lnTo>
                  <a:lnTo>
                    <a:pt x="137038" y="73402"/>
                  </a:lnTo>
                  <a:lnTo>
                    <a:pt x="174510" y="48097"/>
                  </a:lnTo>
                  <a:lnTo>
                    <a:pt x="215194" y="27684"/>
                  </a:lnTo>
                  <a:lnTo>
                    <a:pt x="258673" y="12584"/>
                  </a:lnTo>
                  <a:lnTo>
                    <a:pt x="304527" y="3215"/>
                  </a:lnTo>
                  <a:lnTo>
                    <a:pt x="352330" y="0"/>
                  </a:lnTo>
                  <a:lnTo>
                    <a:pt x="7377910" y="0"/>
                  </a:lnTo>
                  <a:lnTo>
                    <a:pt x="7425714" y="3216"/>
                  </a:lnTo>
                  <a:lnTo>
                    <a:pt x="7471566" y="12584"/>
                  </a:lnTo>
                  <a:lnTo>
                    <a:pt x="7515044" y="27684"/>
                  </a:lnTo>
                  <a:lnTo>
                    <a:pt x="7555729" y="48097"/>
                  </a:lnTo>
                  <a:lnTo>
                    <a:pt x="7593200" y="73402"/>
                  </a:lnTo>
                  <a:lnTo>
                    <a:pt x="7627037" y="103180"/>
                  </a:lnTo>
                  <a:lnTo>
                    <a:pt x="7656821" y="137011"/>
                  </a:lnTo>
                  <a:lnTo>
                    <a:pt x="7682132" y="174474"/>
                  </a:lnTo>
                  <a:lnTo>
                    <a:pt x="7702548" y="215151"/>
                  </a:lnTo>
                  <a:lnTo>
                    <a:pt x="7717652" y="258621"/>
                  </a:lnTo>
                  <a:lnTo>
                    <a:pt x="7727022" y="304464"/>
                  </a:lnTo>
                  <a:lnTo>
                    <a:pt x="7730239" y="352260"/>
                  </a:lnTo>
                  <a:lnTo>
                    <a:pt x="7730239" y="365404"/>
                  </a:lnTo>
                  <a:lnTo>
                    <a:pt x="326037" y="365404"/>
                  </a:lnTo>
                  <a:lnTo>
                    <a:pt x="326037" y="4334905"/>
                  </a:lnTo>
                  <a:lnTo>
                    <a:pt x="7730239" y="4334905"/>
                  </a:lnTo>
                  <a:lnTo>
                    <a:pt x="7730239" y="4671392"/>
                  </a:lnTo>
                  <a:close/>
                </a:path>
                <a:path extrusionOk="0" h="4671695" w="7730490">
                  <a:moveTo>
                    <a:pt x="7730239" y="4334905"/>
                  </a:moveTo>
                  <a:lnTo>
                    <a:pt x="7393684" y="4334905"/>
                  </a:lnTo>
                  <a:lnTo>
                    <a:pt x="7393684" y="365404"/>
                  </a:lnTo>
                  <a:lnTo>
                    <a:pt x="7730239" y="365404"/>
                  </a:lnTo>
                  <a:lnTo>
                    <a:pt x="7730239" y="433490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 name="Google Shape;190;p10"/>
            <p:cNvSpPr/>
            <p:nvPr/>
          </p:nvSpPr>
          <p:spPr>
            <a:xfrm>
              <a:off x="743733" y="8274650"/>
              <a:ext cx="7730490" cy="720725"/>
            </a:xfrm>
            <a:custGeom>
              <a:rect b="b" l="l" r="r" t="t"/>
              <a:pathLst>
                <a:path extrusionOk="0" h="720725" w="7730490">
                  <a:moveTo>
                    <a:pt x="7377908" y="720293"/>
                  </a:moveTo>
                  <a:lnTo>
                    <a:pt x="352330" y="720293"/>
                  </a:lnTo>
                  <a:lnTo>
                    <a:pt x="304524" y="717077"/>
                  </a:lnTo>
                  <a:lnTo>
                    <a:pt x="258672" y="707709"/>
                  </a:lnTo>
                  <a:lnTo>
                    <a:pt x="215194" y="692608"/>
                  </a:lnTo>
                  <a:lnTo>
                    <a:pt x="174509" y="672196"/>
                  </a:lnTo>
                  <a:lnTo>
                    <a:pt x="137038" y="646890"/>
                  </a:lnTo>
                  <a:lnTo>
                    <a:pt x="103201" y="617112"/>
                  </a:lnTo>
                  <a:lnTo>
                    <a:pt x="73417" y="583282"/>
                  </a:lnTo>
                  <a:lnTo>
                    <a:pt x="48107" y="545818"/>
                  </a:lnTo>
                  <a:lnTo>
                    <a:pt x="27690" y="505141"/>
                  </a:lnTo>
                  <a:lnTo>
                    <a:pt x="12586" y="461672"/>
                  </a:lnTo>
                  <a:lnTo>
                    <a:pt x="3216" y="415829"/>
                  </a:lnTo>
                  <a:lnTo>
                    <a:pt x="0" y="368033"/>
                  </a:lnTo>
                  <a:lnTo>
                    <a:pt x="0" y="0"/>
                  </a:lnTo>
                  <a:lnTo>
                    <a:pt x="7730238" y="0"/>
                  </a:lnTo>
                  <a:lnTo>
                    <a:pt x="7730238" y="368033"/>
                  </a:lnTo>
                  <a:lnTo>
                    <a:pt x="7727022" y="415829"/>
                  </a:lnTo>
                  <a:lnTo>
                    <a:pt x="7717652" y="461672"/>
                  </a:lnTo>
                  <a:lnTo>
                    <a:pt x="7702548" y="505141"/>
                  </a:lnTo>
                  <a:lnTo>
                    <a:pt x="7682131" y="545818"/>
                  </a:lnTo>
                  <a:lnTo>
                    <a:pt x="7656821" y="583282"/>
                  </a:lnTo>
                  <a:lnTo>
                    <a:pt x="7627037" y="617112"/>
                  </a:lnTo>
                  <a:lnTo>
                    <a:pt x="7593199" y="646890"/>
                  </a:lnTo>
                  <a:lnTo>
                    <a:pt x="7555728" y="672196"/>
                  </a:lnTo>
                  <a:lnTo>
                    <a:pt x="7515044" y="692608"/>
                  </a:lnTo>
                  <a:lnTo>
                    <a:pt x="7471565" y="707709"/>
                  </a:lnTo>
                  <a:lnTo>
                    <a:pt x="7425713" y="717077"/>
                  </a:lnTo>
                  <a:lnTo>
                    <a:pt x="7377908" y="720293"/>
                  </a:lnTo>
                  <a:close/>
                </a:path>
              </a:pathLst>
            </a:custGeom>
            <a:solidFill>
              <a:srgbClr val="E8E8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10"/>
            <p:cNvSpPr/>
            <p:nvPr/>
          </p:nvSpPr>
          <p:spPr>
            <a:xfrm>
              <a:off x="3264154" y="8994943"/>
              <a:ext cx="2687320" cy="814069"/>
            </a:xfrm>
            <a:custGeom>
              <a:rect b="b" l="l" r="r" t="t"/>
              <a:pathLst>
                <a:path extrusionOk="0" h="814070" w="2687320">
                  <a:moveTo>
                    <a:pt x="2673826" y="813616"/>
                  </a:moveTo>
                  <a:lnTo>
                    <a:pt x="12941" y="813616"/>
                  </a:lnTo>
                  <a:lnTo>
                    <a:pt x="4683" y="810823"/>
                  </a:lnTo>
                  <a:lnTo>
                    <a:pt x="123" y="804086"/>
                  </a:lnTo>
                  <a:lnTo>
                    <a:pt x="0" y="795871"/>
                  </a:lnTo>
                  <a:lnTo>
                    <a:pt x="5053" y="788642"/>
                  </a:lnTo>
                  <a:lnTo>
                    <a:pt x="26931" y="777654"/>
                  </a:lnTo>
                  <a:lnTo>
                    <a:pt x="54759" y="770457"/>
                  </a:lnTo>
                  <a:lnTo>
                    <a:pt x="87344" y="765661"/>
                  </a:lnTo>
                  <a:lnTo>
                    <a:pt x="162017" y="757717"/>
                  </a:lnTo>
                  <a:lnTo>
                    <a:pt x="201721" y="751791"/>
                  </a:lnTo>
                  <a:lnTo>
                    <a:pt x="241415" y="742709"/>
                  </a:lnTo>
                  <a:lnTo>
                    <a:pt x="279906" y="729083"/>
                  </a:lnTo>
                  <a:lnTo>
                    <a:pt x="316002" y="709523"/>
                  </a:lnTo>
                  <a:lnTo>
                    <a:pt x="348512" y="682640"/>
                  </a:lnTo>
                  <a:lnTo>
                    <a:pt x="376242" y="647045"/>
                  </a:lnTo>
                  <a:lnTo>
                    <a:pt x="398002" y="601349"/>
                  </a:lnTo>
                  <a:lnTo>
                    <a:pt x="412599" y="544163"/>
                  </a:lnTo>
                  <a:lnTo>
                    <a:pt x="428190" y="445459"/>
                  </a:lnTo>
                  <a:lnTo>
                    <a:pt x="438728" y="355874"/>
                  </a:lnTo>
                  <a:lnTo>
                    <a:pt x="449020" y="224393"/>
                  </a:lnTo>
                  <a:lnTo>
                    <a:pt x="463871" y="0"/>
                  </a:lnTo>
                  <a:lnTo>
                    <a:pt x="2222895" y="0"/>
                  </a:lnTo>
                  <a:lnTo>
                    <a:pt x="2227209" y="62475"/>
                  </a:lnTo>
                  <a:lnTo>
                    <a:pt x="2238671" y="211947"/>
                  </a:lnTo>
                  <a:lnTo>
                    <a:pt x="2255063" y="391487"/>
                  </a:lnTo>
                  <a:lnTo>
                    <a:pt x="2274167" y="544163"/>
                  </a:lnTo>
                  <a:lnTo>
                    <a:pt x="2288764" y="601349"/>
                  </a:lnTo>
                  <a:lnTo>
                    <a:pt x="2310524" y="647045"/>
                  </a:lnTo>
                  <a:lnTo>
                    <a:pt x="2338255" y="682640"/>
                  </a:lnTo>
                  <a:lnTo>
                    <a:pt x="2370764" y="709523"/>
                  </a:lnTo>
                  <a:lnTo>
                    <a:pt x="2406860" y="729083"/>
                  </a:lnTo>
                  <a:lnTo>
                    <a:pt x="2445351" y="742709"/>
                  </a:lnTo>
                  <a:lnTo>
                    <a:pt x="2485045" y="751791"/>
                  </a:lnTo>
                  <a:lnTo>
                    <a:pt x="2524750" y="757717"/>
                  </a:lnTo>
                  <a:lnTo>
                    <a:pt x="2599423" y="765661"/>
                  </a:lnTo>
                  <a:lnTo>
                    <a:pt x="2632008" y="770457"/>
                  </a:lnTo>
                  <a:lnTo>
                    <a:pt x="2659835" y="777654"/>
                  </a:lnTo>
                  <a:lnTo>
                    <a:pt x="2681714" y="788642"/>
                  </a:lnTo>
                  <a:lnTo>
                    <a:pt x="2686767" y="795871"/>
                  </a:lnTo>
                  <a:lnTo>
                    <a:pt x="2686644" y="804086"/>
                  </a:lnTo>
                  <a:lnTo>
                    <a:pt x="2682083" y="810823"/>
                  </a:lnTo>
                  <a:close/>
                </a:path>
              </a:pathLst>
            </a:custGeom>
            <a:solidFill>
              <a:srgbClr val="BABAB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Google Shape;192;p10"/>
            <p:cNvSpPr/>
            <p:nvPr/>
          </p:nvSpPr>
          <p:spPr>
            <a:xfrm>
              <a:off x="1069722" y="3967428"/>
              <a:ext cx="7067732" cy="3970355"/>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3" name="Google Shape;193;p10"/>
          <p:cNvSpPr txBox="1"/>
          <p:nvPr>
            <p:ph type="title"/>
          </p:nvPr>
        </p:nvSpPr>
        <p:spPr>
          <a:xfrm>
            <a:off x="6518967" y="67323"/>
            <a:ext cx="5857240" cy="2261235"/>
          </a:xfrm>
          <a:prstGeom prst="rect">
            <a:avLst/>
          </a:prstGeom>
          <a:noFill/>
          <a:ln>
            <a:noFill/>
          </a:ln>
        </p:spPr>
        <p:txBody>
          <a:bodyPr anchorCtr="0" anchor="t" bIns="0" lIns="0" spcFirstLastPara="1" rIns="0" wrap="square" tIns="459100">
            <a:spAutoFit/>
          </a:bodyPr>
          <a:lstStyle/>
          <a:p>
            <a:pPr indent="1283335" lvl="0" marL="12700" marR="5080" rtl="0" algn="l">
              <a:lnSpc>
                <a:spcPct val="66700"/>
              </a:lnSpc>
              <a:spcBef>
                <a:spcPts val="0"/>
              </a:spcBef>
              <a:spcAft>
                <a:spcPts val="0"/>
              </a:spcAft>
              <a:buNone/>
            </a:pPr>
            <a:r>
              <a:rPr lang="en-US"/>
              <a:t>W</a:t>
            </a:r>
            <a:r>
              <a:rPr lang="en-US" sz="8800"/>
              <a:t>eb    Page  tenant &amp; </a:t>
            </a:r>
            <a:r>
              <a:rPr baseline="30000" lang="en-US" sz="13200"/>
              <a:t>Admin</a:t>
            </a:r>
            <a:endParaRPr baseline="30000" sz="13200"/>
          </a:p>
        </p:txBody>
      </p:sp>
      <p:grpSp>
        <p:nvGrpSpPr>
          <p:cNvPr id="194" name="Google Shape;194;p10"/>
          <p:cNvGrpSpPr/>
          <p:nvPr/>
        </p:nvGrpSpPr>
        <p:grpSpPr>
          <a:xfrm>
            <a:off x="9551051" y="266977"/>
            <a:ext cx="8736948" cy="10020021"/>
            <a:chOff x="9551051" y="266977"/>
            <a:chExt cx="8736948" cy="10020021"/>
          </a:xfrm>
        </p:grpSpPr>
        <p:sp>
          <p:nvSpPr>
            <p:cNvPr id="195" name="Google Shape;195;p10"/>
            <p:cNvSpPr/>
            <p:nvPr/>
          </p:nvSpPr>
          <p:spPr>
            <a:xfrm>
              <a:off x="13902354" y="6148394"/>
              <a:ext cx="4385645" cy="4138604"/>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 name="Google Shape;196;p10"/>
            <p:cNvSpPr/>
            <p:nvPr/>
          </p:nvSpPr>
          <p:spPr>
            <a:xfrm>
              <a:off x="9551051" y="2556860"/>
              <a:ext cx="8308021" cy="75311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p10"/>
            <p:cNvSpPr/>
            <p:nvPr/>
          </p:nvSpPr>
          <p:spPr>
            <a:xfrm>
              <a:off x="16293815" y="266977"/>
              <a:ext cx="1562099" cy="2476499"/>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 name="Google Shape;198;p10"/>
            <p:cNvSpPr/>
            <p:nvPr/>
          </p:nvSpPr>
          <p:spPr>
            <a:xfrm>
              <a:off x="16682149" y="4952199"/>
              <a:ext cx="1158240" cy="1194435"/>
            </a:xfrm>
            <a:custGeom>
              <a:rect b="b" l="l" r="r" t="t"/>
              <a:pathLst>
                <a:path extrusionOk="0" h="1194435" w="1158240">
                  <a:moveTo>
                    <a:pt x="632917" y="706272"/>
                  </a:moveTo>
                  <a:lnTo>
                    <a:pt x="609777" y="665607"/>
                  </a:lnTo>
                  <a:lnTo>
                    <a:pt x="573862" y="649782"/>
                  </a:lnTo>
                  <a:lnTo>
                    <a:pt x="552551" y="641438"/>
                  </a:lnTo>
                  <a:lnTo>
                    <a:pt x="531710" y="632371"/>
                  </a:lnTo>
                  <a:lnTo>
                    <a:pt x="511937" y="621601"/>
                  </a:lnTo>
                  <a:lnTo>
                    <a:pt x="495325" y="608253"/>
                  </a:lnTo>
                  <a:lnTo>
                    <a:pt x="495325" y="702729"/>
                  </a:lnTo>
                  <a:lnTo>
                    <a:pt x="454761" y="727202"/>
                  </a:lnTo>
                  <a:lnTo>
                    <a:pt x="417245" y="754456"/>
                  </a:lnTo>
                  <a:lnTo>
                    <a:pt x="383794" y="785812"/>
                  </a:lnTo>
                  <a:lnTo>
                    <a:pt x="355409" y="822629"/>
                  </a:lnTo>
                  <a:lnTo>
                    <a:pt x="333108" y="866228"/>
                  </a:lnTo>
                  <a:lnTo>
                    <a:pt x="310730" y="819099"/>
                  </a:lnTo>
                  <a:lnTo>
                    <a:pt x="283984" y="776338"/>
                  </a:lnTo>
                  <a:lnTo>
                    <a:pt x="252463" y="737793"/>
                  </a:lnTo>
                  <a:lnTo>
                    <a:pt x="215760" y="703338"/>
                  </a:lnTo>
                  <a:lnTo>
                    <a:pt x="173494" y="672807"/>
                  </a:lnTo>
                  <a:lnTo>
                    <a:pt x="217068" y="644029"/>
                  </a:lnTo>
                  <a:lnTo>
                    <a:pt x="255993" y="610895"/>
                  </a:lnTo>
                  <a:lnTo>
                    <a:pt x="290868" y="573570"/>
                  </a:lnTo>
                  <a:lnTo>
                    <a:pt x="322275" y="532206"/>
                  </a:lnTo>
                  <a:lnTo>
                    <a:pt x="350824" y="486956"/>
                  </a:lnTo>
                  <a:lnTo>
                    <a:pt x="365010" y="540562"/>
                  </a:lnTo>
                  <a:lnTo>
                    <a:pt x="385318" y="589280"/>
                  </a:lnTo>
                  <a:lnTo>
                    <a:pt x="412978" y="632764"/>
                  </a:lnTo>
                  <a:lnTo>
                    <a:pt x="449237" y="670699"/>
                  </a:lnTo>
                  <a:lnTo>
                    <a:pt x="495325" y="702729"/>
                  </a:lnTo>
                  <a:lnTo>
                    <a:pt x="495325" y="608253"/>
                  </a:lnTo>
                  <a:lnTo>
                    <a:pt x="475665" y="592442"/>
                  </a:lnTo>
                  <a:lnTo>
                    <a:pt x="448741" y="557720"/>
                  </a:lnTo>
                  <a:lnTo>
                    <a:pt x="429323" y="518655"/>
                  </a:lnTo>
                  <a:lnTo>
                    <a:pt x="419036" y="486956"/>
                  </a:lnTo>
                  <a:lnTo>
                    <a:pt x="415620" y="476440"/>
                  </a:lnTo>
                  <a:lnTo>
                    <a:pt x="405790" y="432282"/>
                  </a:lnTo>
                  <a:lnTo>
                    <a:pt x="399364" y="394843"/>
                  </a:lnTo>
                  <a:lnTo>
                    <a:pt x="393763" y="357263"/>
                  </a:lnTo>
                  <a:lnTo>
                    <a:pt x="388277" y="319659"/>
                  </a:lnTo>
                  <a:lnTo>
                    <a:pt x="382155" y="282155"/>
                  </a:lnTo>
                  <a:lnTo>
                    <a:pt x="379577" y="276606"/>
                  </a:lnTo>
                  <a:lnTo>
                    <a:pt x="374789" y="271437"/>
                  </a:lnTo>
                  <a:lnTo>
                    <a:pt x="369062" y="266433"/>
                  </a:lnTo>
                  <a:lnTo>
                    <a:pt x="363677" y="261378"/>
                  </a:lnTo>
                  <a:lnTo>
                    <a:pt x="358178" y="266687"/>
                  </a:lnTo>
                  <a:lnTo>
                    <a:pt x="352501" y="271907"/>
                  </a:lnTo>
                  <a:lnTo>
                    <a:pt x="347446" y="277393"/>
                  </a:lnTo>
                  <a:lnTo>
                    <a:pt x="338632" y="318135"/>
                  </a:lnTo>
                  <a:lnTo>
                    <a:pt x="330441" y="368414"/>
                  </a:lnTo>
                  <a:lnTo>
                    <a:pt x="315023" y="414616"/>
                  </a:lnTo>
                  <a:lnTo>
                    <a:pt x="293179" y="457174"/>
                  </a:lnTo>
                  <a:lnTo>
                    <a:pt x="265671" y="496531"/>
                  </a:lnTo>
                  <a:lnTo>
                    <a:pt x="233286" y="533095"/>
                  </a:lnTo>
                  <a:lnTo>
                    <a:pt x="196811" y="567334"/>
                  </a:lnTo>
                  <a:lnTo>
                    <a:pt x="161048" y="593318"/>
                  </a:lnTo>
                  <a:lnTo>
                    <a:pt x="122364" y="612482"/>
                  </a:lnTo>
                  <a:lnTo>
                    <a:pt x="81102" y="625690"/>
                  </a:lnTo>
                  <a:lnTo>
                    <a:pt x="37553" y="633818"/>
                  </a:lnTo>
                  <a:lnTo>
                    <a:pt x="20802" y="638949"/>
                  </a:lnTo>
                  <a:lnTo>
                    <a:pt x="8610" y="648462"/>
                  </a:lnTo>
                  <a:lnTo>
                    <a:pt x="1511" y="660984"/>
                  </a:lnTo>
                  <a:lnTo>
                    <a:pt x="0" y="675144"/>
                  </a:lnTo>
                  <a:lnTo>
                    <a:pt x="4419" y="688517"/>
                  </a:lnTo>
                  <a:lnTo>
                    <a:pt x="14058" y="699223"/>
                  </a:lnTo>
                  <a:lnTo>
                    <a:pt x="27914" y="706640"/>
                  </a:lnTo>
                  <a:lnTo>
                    <a:pt x="44958" y="710145"/>
                  </a:lnTo>
                  <a:lnTo>
                    <a:pt x="57124" y="710946"/>
                  </a:lnTo>
                  <a:lnTo>
                    <a:pt x="69342" y="711936"/>
                  </a:lnTo>
                  <a:lnTo>
                    <a:pt x="130860" y="734771"/>
                  </a:lnTo>
                  <a:lnTo>
                    <a:pt x="167424" y="761314"/>
                  </a:lnTo>
                  <a:lnTo>
                    <a:pt x="200914" y="795045"/>
                  </a:lnTo>
                  <a:lnTo>
                    <a:pt x="229730" y="834593"/>
                  </a:lnTo>
                  <a:lnTo>
                    <a:pt x="252247" y="878636"/>
                  </a:lnTo>
                  <a:lnTo>
                    <a:pt x="266839" y="925830"/>
                  </a:lnTo>
                  <a:lnTo>
                    <a:pt x="271868" y="974801"/>
                  </a:lnTo>
                  <a:lnTo>
                    <a:pt x="274205" y="1004620"/>
                  </a:lnTo>
                  <a:lnTo>
                    <a:pt x="282892" y="1024661"/>
                  </a:lnTo>
                  <a:lnTo>
                    <a:pt x="299821" y="1037615"/>
                  </a:lnTo>
                  <a:lnTo>
                    <a:pt x="326885" y="1046175"/>
                  </a:lnTo>
                  <a:lnTo>
                    <a:pt x="339267" y="1047026"/>
                  </a:lnTo>
                  <a:lnTo>
                    <a:pt x="348983" y="1043571"/>
                  </a:lnTo>
                  <a:lnTo>
                    <a:pt x="356171" y="1035926"/>
                  </a:lnTo>
                  <a:lnTo>
                    <a:pt x="360934" y="1024242"/>
                  </a:lnTo>
                  <a:lnTo>
                    <a:pt x="366242" y="1003960"/>
                  </a:lnTo>
                  <a:lnTo>
                    <a:pt x="371741" y="983716"/>
                  </a:lnTo>
                  <a:lnTo>
                    <a:pt x="377698" y="963625"/>
                  </a:lnTo>
                  <a:lnTo>
                    <a:pt x="384416" y="943813"/>
                  </a:lnTo>
                  <a:lnTo>
                    <a:pt x="401942" y="901458"/>
                  </a:lnTo>
                  <a:lnTo>
                    <a:pt x="421728" y="866228"/>
                  </a:lnTo>
                  <a:lnTo>
                    <a:pt x="424014" y="862152"/>
                  </a:lnTo>
                  <a:lnTo>
                    <a:pt x="452374" y="827481"/>
                  </a:lnTo>
                  <a:lnTo>
                    <a:pt x="488797" y="799033"/>
                  </a:lnTo>
                  <a:lnTo>
                    <a:pt x="541375" y="770890"/>
                  </a:lnTo>
                  <a:lnTo>
                    <a:pt x="595591" y="745617"/>
                  </a:lnTo>
                  <a:lnTo>
                    <a:pt x="609358" y="739025"/>
                  </a:lnTo>
                  <a:lnTo>
                    <a:pt x="621271" y="731316"/>
                  </a:lnTo>
                  <a:lnTo>
                    <a:pt x="629666" y="720928"/>
                  </a:lnTo>
                  <a:lnTo>
                    <a:pt x="632917" y="706272"/>
                  </a:lnTo>
                  <a:close/>
                </a:path>
                <a:path extrusionOk="0" h="1194435" w="1158240">
                  <a:moveTo>
                    <a:pt x="981011" y="977709"/>
                  </a:moveTo>
                  <a:lnTo>
                    <a:pt x="979043" y="973924"/>
                  </a:lnTo>
                  <a:lnTo>
                    <a:pt x="977480" y="966431"/>
                  </a:lnTo>
                  <a:lnTo>
                    <a:pt x="972870" y="962952"/>
                  </a:lnTo>
                  <a:lnTo>
                    <a:pt x="964463" y="956741"/>
                  </a:lnTo>
                  <a:lnTo>
                    <a:pt x="955776" y="950836"/>
                  </a:lnTo>
                  <a:lnTo>
                    <a:pt x="946759" y="945578"/>
                  </a:lnTo>
                  <a:lnTo>
                    <a:pt x="937361" y="941349"/>
                  </a:lnTo>
                  <a:lnTo>
                    <a:pt x="895172" y="921334"/>
                  </a:lnTo>
                  <a:lnTo>
                    <a:pt x="862380" y="896239"/>
                  </a:lnTo>
                  <a:lnTo>
                    <a:pt x="862380" y="980147"/>
                  </a:lnTo>
                  <a:lnTo>
                    <a:pt x="781685" y="1051598"/>
                  </a:lnTo>
                  <a:lnTo>
                    <a:pt x="704697" y="958392"/>
                  </a:lnTo>
                  <a:lnTo>
                    <a:pt x="785355" y="895438"/>
                  </a:lnTo>
                  <a:lnTo>
                    <a:pt x="862380" y="980147"/>
                  </a:lnTo>
                  <a:lnTo>
                    <a:pt x="862380" y="896239"/>
                  </a:lnTo>
                  <a:lnTo>
                    <a:pt x="861339" y="895438"/>
                  </a:lnTo>
                  <a:lnTo>
                    <a:pt x="860158" y="894549"/>
                  </a:lnTo>
                  <a:lnTo>
                    <a:pt x="833462" y="859866"/>
                  </a:lnTo>
                  <a:lnTo>
                    <a:pt x="816216" y="816178"/>
                  </a:lnTo>
                  <a:lnTo>
                    <a:pt x="812444" y="799503"/>
                  </a:lnTo>
                  <a:lnTo>
                    <a:pt x="809104" y="782713"/>
                  </a:lnTo>
                  <a:lnTo>
                    <a:pt x="805624" y="765975"/>
                  </a:lnTo>
                  <a:lnTo>
                    <a:pt x="789609" y="731050"/>
                  </a:lnTo>
                  <a:lnTo>
                    <a:pt x="785888" y="729373"/>
                  </a:lnTo>
                  <a:lnTo>
                    <a:pt x="778992" y="731837"/>
                  </a:lnTo>
                  <a:lnTo>
                    <a:pt x="772388" y="735863"/>
                  </a:lnTo>
                  <a:lnTo>
                    <a:pt x="766191" y="740892"/>
                  </a:lnTo>
                  <a:lnTo>
                    <a:pt x="760539" y="746328"/>
                  </a:lnTo>
                  <a:lnTo>
                    <a:pt x="757224" y="749719"/>
                  </a:lnTo>
                  <a:lnTo>
                    <a:pt x="758113" y="757453"/>
                  </a:lnTo>
                  <a:lnTo>
                    <a:pt x="757605" y="763270"/>
                  </a:lnTo>
                  <a:lnTo>
                    <a:pt x="750417" y="804443"/>
                  </a:lnTo>
                  <a:lnTo>
                    <a:pt x="735660" y="841222"/>
                  </a:lnTo>
                  <a:lnTo>
                    <a:pt x="712127" y="872921"/>
                  </a:lnTo>
                  <a:lnTo>
                    <a:pt x="678611" y="898855"/>
                  </a:lnTo>
                  <a:lnTo>
                    <a:pt x="625563" y="930135"/>
                  </a:lnTo>
                  <a:lnTo>
                    <a:pt x="607771" y="940396"/>
                  </a:lnTo>
                  <a:lnTo>
                    <a:pt x="597687" y="947839"/>
                  </a:lnTo>
                  <a:lnTo>
                    <a:pt x="590931" y="956868"/>
                  </a:lnTo>
                  <a:lnTo>
                    <a:pt x="587971" y="967346"/>
                  </a:lnTo>
                  <a:lnTo>
                    <a:pt x="589241" y="979157"/>
                  </a:lnTo>
                  <a:lnTo>
                    <a:pt x="622274" y="1003706"/>
                  </a:lnTo>
                  <a:lnTo>
                    <a:pt x="630377" y="1004430"/>
                  </a:lnTo>
                  <a:lnTo>
                    <a:pt x="638530" y="1006005"/>
                  </a:lnTo>
                  <a:lnTo>
                    <a:pt x="684999" y="1034122"/>
                  </a:lnTo>
                  <a:lnTo>
                    <a:pt x="721233" y="1095895"/>
                  </a:lnTo>
                  <a:lnTo>
                    <a:pt x="733691" y="1144041"/>
                  </a:lnTo>
                  <a:lnTo>
                    <a:pt x="736854" y="1155827"/>
                  </a:lnTo>
                  <a:lnTo>
                    <a:pt x="740791" y="1167269"/>
                  </a:lnTo>
                  <a:lnTo>
                    <a:pt x="745845" y="1178090"/>
                  </a:lnTo>
                  <a:lnTo>
                    <a:pt x="756666" y="1189774"/>
                  </a:lnTo>
                  <a:lnTo>
                    <a:pt x="770293" y="1193888"/>
                  </a:lnTo>
                  <a:lnTo>
                    <a:pt x="783983" y="1190498"/>
                  </a:lnTo>
                  <a:lnTo>
                    <a:pt x="807110" y="1157389"/>
                  </a:lnTo>
                  <a:lnTo>
                    <a:pt x="818235" y="1134503"/>
                  </a:lnTo>
                  <a:lnTo>
                    <a:pt x="841400" y="1094778"/>
                  </a:lnTo>
                  <a:lnTo>
                    <a:pt x="870077" y="1061085"/>
                  </a:lnTo>
                  <a:lnTo>
                    <a:pt x="882624" y="1051598"/>
                  </a:lnTo>
                  <a:lnTo>
                    <a:pt x="905268" y="1034465"/>
                  </a:lnTo>
                  <a:lnTo>
                    <a:pt x="960107" y="1010754"/>
                  </a:lnTo>
                  <a:lnTo>
                    <a:pt x="969759" y="1002944"/>
                  </a:lnTo>
                  <a:lnTo>
                    <a:pt x="976782" y="992073"/>
                  </a:lnTo>
                  <a:lnTo>
                    <a:pt x="981011" y="977709"/>
                  </a:lnTo>
                  <a:close/>
                </a:path>
                <a:path extrusionOk="0" h="1194435" w="1158240">
                  <a:moveTo>
                    <a:pt x="1157947" y="322808"/>
                  </a:moveTo>
                  <a:lnTo>
                    <a:pt x="1122934" y="287210"/>
                  </a:lnTo>
                  <a:lnTo>
                    <a:pt x="1104087" y="278193"/>
                  </a:lnTo>
                  <a:lnTo>
                    <a:pt x="1085621" y="268147"/>
                  </a:lnTo>
                  <a:lnTo>
                    <a:pt x="1067892" y="256971"/>
                  </a:lnTo>
                  <a:lnTo>
                    <a:pt x="1051242" y="244551"/>
                  </a:lnTo>
                  <a:lnTo>
                    <a:pt x="1039025" y="231876"/>
                  </a:lnTo>
                  <a:lnTo>
                    <a:pt x="1039025" y="321513"/>
                  </a:lnTo>
                  <a:lnTo>
                    <a:pt x="999121" y="348551"/>
                  </a:lnTo>
                  <a:lnTo>
                    <a:pt x="963561" y="378841"/>
                  </a:lnTo>
                  <a:lnTo>
                    <a:pt x="933399" y="413258"/>
                  </a:lnTo>
                  <a:lnTo>
                    <a:pt x="909713" y="452742"/>
                  </a:lnTo>
                  <a:lnTo>
                    <a:pt x="899515" y="431457"/>
                  </a:lnTo>
                  <a:lnTo>
                    <a:pt x="879208" y="389712"/>
                  </a:lnTo>
                  <a:lnTo>
                    <a:pt x="854290" y="351790"/>
                  </a:lnTo>
                  <a:lnTo>
                    <a:pt x="824064" y="316763"/>
                  </a:lnTo>
                  <a:lnTo>
                    <a:pt x="808316" y="298742"/>
                  </a:lnTo>
                  <a:lnTo>
                    <a:pt x="840549" y="270471"/>
                  </a:lnTo>
                  <a:lnTo>
                    <a:pt x="871575" y="237794"/>
                  </a:lnTo>
                  <a:lnTo>
                    <a:pt x="899198" y="199148"/>
                  </a:lnTo>
                  <a:lnTo>
                    <a:pt x="921245" y="152984"/>
                  </a:lnTo>
                  <a:lnTo>
                    <a:pt x="940549" y="203174"/>
                  </a:lnTo>
                  <a:lnTo>
                    <a:pt x="966114" y="247840"/>
                  </a:lnTo>
                  <a:lnTo>
                    <a:pt x="998689" y="287197"/>
                  </a:lnTo>
                  <a:lnTo>
                    <a:pt x="1039025" y="321513"/>
                  </a:lnTo>
                  <a:lnTo>
                    <a:pt x="1039025" y="231876"/>
                  </a:lnTo>
                  <a:lnTo>
                    <a:pt x="1015784" y="207733"/>
                  </a:lnTo>
                  <a:lnTo>
                    <a:pt x="989520" y="165481"/>
                  </a:lnTo>
                  <a:lnTo>
                    <a:pt x="984148" y="152984"/>
                  </a:lnTo>
                  <a:lnTo>
                    <a:pt x="969746" y="119468"/>
                  </a:lnTo>
                  <a:lnTo>
                    <a:pt x="953770" y="71361"/>
                  </a:lnTo>
                  <a:lnTo>
                    <a:pt x="944981" y="41706"/>
                  </a:lnTo>
                  <a:lnTo>
                    <a:pt x="940117" y="26911"/>
                  </a:lnTo>
                  <a:lnTo>
                    <a:pt x="911720" y="457"/>
                  </a:lnTo>
                  <a:lnTo>
                    <a:pt x="908913" y="0"/>
                  </a:lnTo>
                  <a:lnTo>
                    <a:pt x="902995" y="11303"/>
                  </a:lnTo>
                  <a:lnTo>
                    <a:pt x="897775" y="25450"/>
                  </a:lnTo>
                  <a:lnTo>
                    <a:pt x="896797" y="33705"/>
                  </a:lnTo>
                  <a:lnTo>
                    <a:pt x="895959" y="41605"/>
                  </a:lnTo>
                  <a:lnTo>
                    <a:pt x="887501" y="86283"/>
                  </a:lnTo>
                  <a:lnTo>
                    <a:pt x="872147" y="127584"/>
                  </a:lnTo>
                  <a:lnTo>
                    <a:pt x="849972" y="165747"/>
                  </a:lnTo>
                  <a:lnTo>
                    <a:pt x="821105" y="200888"/>
                  </a:lnTo>
                  <a:lnTo>
                    <a:pt x="771867" y="242239"/>
                  </a:lnTo>
                  <a:lnTo>
                    <a:pt x="715860" y="273799"/>
                  </a:lnTo>
                  <a:lnTo>
                    <a:pt x="704456" y="280327"/>
                  </a:lnTo>
                  <a:lnTo>
                    <a:pt x="695032" y="288798"/>
                  </a:lnTo>
                  <a:lnTo>
                    <a:pt x="688949" y="299440"/>
                  </a:lnTo>
                  <a:lnTo>
                    <a:pt x="687552" y="312521"/>
                  </a:lnTo>
                  <a:lnTo>
                    <a:pt x="691083" y="324993"/>
                  </a:lnTo>
                  <a:lnTo>
                    <a:pt x="698436" y="334645"/>
                  </a:lnTo>
                  <a:lnTo>
                    <a:pt x="708863" y="341642"/>
                  </a:lnTo>
                  <a:lnTo>
                    <a:pt x="721626" y="346113"/>
                  </a:lnTo>
                  <a:lnTo>
                    <a:pt x="724484" y="346798"/>
                  </a:lnTo>
                  <a:lnTo>
                    <a:pt x="727278" y="347903"/>
                  </a:lnTo>
                  <a:lnTo>
                    <a:pt x="765924" y="368427"/>
                  </a:lnTo>
                  <a:lnTo>
                    <a:pt x="795642" y="393141"/>
                  </a:lnTo>
                  <a:lnTo>
                    <a:pt x="817321" y="424611"/>
                  </a:lnTo>
                  <a:lnTo>
                    <a:pt x="829170" y="464197"/>
                  </a:lnTo>
                  <a:lnTo>
                    <a:pt x="834390" y="512368"/>
                  </a:lnTo>
                  <a:lnTo>
                    <a:pt x="837717" y="560768"/>
                  </a:lnTo>
                  <a:lnTo>
                    <a:pt x="842162" y="584263"/>
                  </a:lnTo>
                  <a:lnTo>
                    <a:pt x="852106" y="601573"/>
                  </a:lnTo>
                  <a:lnTo>
                    <a:pt x="867498" y="612482"/>
                  </a:lnTo>
                  <a:lnTo>
                    <a:pt x="888339" y="616750"/>
                  </a:lnTo>
                  <a:lnTo>
                    <a:pt x="901547" y="614540"/>
                  </a:lnTo>
                  <a:lnTo>
                    <a:pt x="911440" y="608355"/>
                  </a:lnTo>
                  <a:lnTo>
                    <a:pt x="918781" y="598932"/>
                  </a:lnTo>
                  <a:lnTo>
                    <a:pt x="924306" y="586981"/>
                  </a:lnTo>
                  <a:lnTo>
                    <a:pt x="939787" y="547751"/>
                  </a:lnTo>
                  <a:lnTo>
                    <a:pt x="957605" y="509803"/>
                  </a:lnTo>
                  <a:lnTo>
                    <a:pt x="979373" y="474078"/>
                  </a:lnTo>
                  <a:lnTo>
                    <a:pt x="997292" y="452742"/>
                  </a:lnTo>
                  <a:lnTo>
                    <a:pt x="1006678" y="441566"/>
                  </a:lnTo>
                  <a:lnTo>
                    <a:pt x="1033513" y="417296"/>
                  </a:lnTo>
                  <a:lnTo>
                    <a:pt x="1062431" y="396151"/>
                  </a:lnTo>
                  <a:lnTo>
                    <a:pt x="1093495" y="378206"/>
                  </a:lnTo>
                  <a:lnTo>
                    <a:pt x="1126769" y="363601"/>
                  </a:lnTo>
                  <a:lnTo>
                    <a:pt x="1139774" y="357339"/>
                  </a:lnTo>
                  <a:lnTo>
                    <a:pt x="1150150" y="348716"/>
                  </a:lnTo>
                  <a:lnTo>
                    <a:pt x="1156627" y="337337"/>
                  </a:lnTo>
                  <a:lnTo>
                    <a:pt x="1157947" y="322808"/>
                  </a:lnTo>
                  <a:close/>
                </a:path>
              </a:pathLst>
            </a:custGeom>
            <a:solidFill>
              <a:srgbClr val="A16E4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10"/>
            <p:cNvSpPr/>
            <p:nvPr/>
          </p:nvSpPr>
          <p:spPr>
            <a:xfrm>
              <a:off x="9658715" y="3601943"/>
              <a:ext cx="8086090" cy="4886325"/>
            </a:xfrm>
            <a:custGeom>
              <a:rect b="b" l="l" r="r" t="t"/>
              <a:pathLst>
                <a:path extrusionOk="0" h="4886325" w="8086090">
                  <a:moveTo>
                    <a:pt x="8085618" y="4886159"/>
                  </a:moveTo>
                  <a:lnTo>
                    <a:pt x="0" y="4886159"/>
                  </a:lnTo>
                  <a:lnTo>
                    <a:pt x="0" y="368455"/>
                  </a:lnTo>
                  <a:lnTo>
                    <a:pt x="2871" y="322240"/>
                  </a:lnTo>
                  <a:lnTo>
                    <a:pt x="11256" y="277737"/>
                  </a:lnTo>
                  <a:lnTo>
                    <a:pt x="24808" y="235292"/>
                  </a:lnTo>
                  <a:lnTo>
                    <a:pt x="43182" y="195250"/>
                  </a:lnTo>
                  <a:lnTo>
                    <a:pt x="66032" y="157956"/>
                  </a:lnTo>
                  <a:lnTo>
                    <a:pt x="93014" y="123756"/>
                  </a:lnTo>
                  <a:lnTo>
                    <a:pt x="123780" y="92995"/>
                  </a:lnTo>
                  <a:lnTo>
                    <a:pt x="157987" y="66019"/>
                  </a:lnTo>
                  <a:lnTo>
                    <a:pt x="195289" y="43173"/>
                  </a:lnTo>
                  <a:lnTo>
                    <a:pt x="235339" y="24803"/>
                  </a:lnTo>
                  <a:lnTo>
                    <a:pt x="277793" y="11253"/>
                  </a:lnTo>
                  <a:lnTo>
                    <a:pt x="322306" y="2870"/>
                  </a:lnTo>
                  <a:lnTo>
                    <a:pt x="368528" y="0"/>
                  </a:lnTo>
                  <a:lnTo>
                    <a:pt x="7717093" y="0"/>
                  </a:lnTo>
                  <a:lnTo>
                    <a:pt x="7763315" y="2871"/>
                  </a:lnTo>
                  <a:lnTo>
                    <a:pt x="7807826" y="11253"/>
                  </a:lnTo>
                  <a:lnTo>
                    <a:pt x="7850280" y="24803"/>
                  </a:lnTo>
                  <a:lnTo>
                    <a:pt x="7890330" y="43173"/>
                  </a:lnTo>
                  <a:lnTo>
                    <a:pt x="7927631" y="66019"/>
                  </a:lnTo>
                  <a:lnTo>
                    <a:pt x="7961838" y="92995"/>
                  </a:lnTo>
                  <a:lnTo>
                    <a:pt x="7992604" y="123756"/>
                  </a:lnTo>
                  <a:lnTo>
                    <a:pt x="8019586" y="157956"/>
                  </a:lnTo>
                  <a:lnTo>
                    <a:pt x="8042436" y="195250"/>
                  </a:lnTo>
                  <a:lnTo>
                    <a:pt x="8060810" y="235292"/>
                  </a:lnTo>
                  <a:lnTo>
                    <a:pt x="8074362" y="277737"/>
                  </a:lnTo>
                  <a:lnTo>
                    <a:pt x="8082747" y="322240"/>
                  </a:lnTo>
                  <a:lnTo>
                    <a:pt x="8085618" y="368455"/>
                  </a:lnTo>
                  <a:lnTo>
                    <a:pt x="8085618" y="382203"/>
                  </a:lnTo>
                  <a:lnTo>
                    <a:pt x="341026" y="382203"/>
                  </a:lnTo>
                  <a:lnTo>
                    <a:pt x="341026" y="4534202"/>
                  </a:lnTo>
                  <a:lnTo>
                    <a:pt x="8085618" y="4534202"/>
                  </a:lnTo>
                  <a:lnTo>
                    <a:pt x="8085618" y="4886159"/>
                  </a:lnTo>
                  <a:close/>
                </a:path>
                <a:path extrusionOk="0" h="4886325" w="8086090">
                  <a:moveTo>
                    <a:pt x="8085618" y="4534202"/>
                  </a:moveTo>
                  <a:lnTo>
                    <a:pt x="7733591" y="4534202"/>
                  </a:lnTo>
                  <a:lnTo>
                    <a:pt x="7733591" y="382203"/>
                  </a:lnTo>
                  <a:lnTo>
                    <a:pt x="8085618" y="382203"/>
                  </a:lnTo>
                  <a:lnTo>
                    <a:pt x="8085618" y="453420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 name="Google Shape;200;p10"/>
            <p:cNvSpPr/>
            <p:nvPr/>
          </p:nvSpPr>
          <p:spPr>
            <a:xfrm>
              <a:off x="9658715" y="8489477"/>
              <a:ext cx="8086090" cy="753745"/>
            </a:xfrm>
            <a:custGeom>
              <a:rect b="b" l="l" r="r" t="t"/>
              <a:pathLst>
                <a:path extrusionOk="0" h="753745" w="8086090">
                  <a:moveTo>
                    <a:pt x="7717090" y="753408"/>
                  </a:moveTo>
                  <a:lnTo>
                    <a:pt x="368528" y="753408"/>
                  </a:lnTo>
                  <a:lnTo>
                    <a:pt x="322304" y="750537"/>
                  </a:lnTo>
                  <a:lnTo>
                    <a:pt x="277792" y="742154"/>
                  </a:lnTo>
                  <a:lnTo>
                    <a:pt x="235338" y="728605"/>
                  </a:lnTo>
                  <a:lnTo>
                    <a:pt x="195288" y="710235"/>
                  </a:lnTo>
                  <a:lnTo>
                    <a:pt x="157987" y="687389"/>
                  </a:lnTo>
                  <a:lnTo>
                    <a:pt x="123780" y="660413"/>
                  </a:lnTo>
                  <a:lnTo>
                    <a:pt x="93013" y="629652"/>
                  </a:lnTo>
                  <a:lnTo>
                    <a:pt x="66032" y="595452"/>
                  </a:lnTo>
                  <a:lnTo>
                    <a:pt x="43182" y="558158"/>
                  </a:lnTo>
                  <a:lnTo>
                    <a:pt x="24808" y="518116"/>
                  </a:lnTo>
                  <a:lnTo>
                    <a:pt x="11256" y="475671"/>
                  </a:lnTo>
                  <a:lnTo>
                    <a:pt x="2871" y="431168"/>
                  </a:lnTo>
                  <a:lnTo>
                    <a:pt x="0" y="384953"/>
                  </a:lnTo>
                  <a:lnTo>
                    <a:pt x="0" y="0"/>
                  </a:lnTo>
                  <a:lnTo>
                    <a:pt x="8085618" y="0"/>
                  </a:lnTo>
                  <a:lnTo>
                    <a:pt x="8085618" y="384953"/>
                  </a:lnTo>
                  <a:lnTo>
                    <a:pt x="8082746" y="431168"/>
                  </a:lnTo>
                  <a:lnTo>
                    <a:pt x="8074362" y="475671"/>
                  </a:lnTo>
                  <a:lnTo>
                    <a:pt x="8060810" y="518116"/>
                  </a:lnTo>
                  <a:lnTo>
                    <a:pt x="8042436" y="558158"/>
                  </a:lnTo>
                  <a:lnTo>
                    <a:pt x="8019585" y="595452"/>
                  </a:lnTo>
                  <a:lnTo>
                    <a:pt x="7992604" y="629652"/>
                  </a:lnTo>
                  <a:lnTo>
                    <a:pt x="7961837" y="660413"/>
                  </a:lnTo>
                  <a:lnTo>
                    <a:pt x="7927630" y="687389"/>
                  </a:lnTo>
                  <a:lnTo>
                    <a:pt x="7890329" y="710235"/>
                  </a:lnTo>
                  <a:lnTo>
                    <a:pt x="7850279" y="728605"/>
                  </a:lnTo>
                  <a:lnTo>
                    <a:pt x="7807825" y="742154"/>
                  </a:lnTo>
                  <a:lnTo>
                    <a:pt x="7763314" y="750537"/>
                  </a:lnTo>
                  <a:lnTo>
                    <a:pt x="7717090" y="753408"/>
                  </a:lnTo>
                  <a:close/>
                </a:path>
              </a:pathLst>
            </a:custGeom>
            <a:solidFill>
              <a:srgbClr val="E8E8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p10"/>
            <p:cNvSpPr/>
            <p:nvPr/>
          </p:nvSpPr>
          <p:spPr>
            <a:xfrm>
              <a:off x="12295007" y="9242886"/>
              <a:ext cx="2810510" cy="851535"/>
            </a:xfrm>
            <a:custGeom>
              <a:rect b="b" l="l" r="r" t="t"/>
              <a:pathLst>
                <a:path extrusionOk="0" h="851534" w="2810509">
                  <a:moveTo>
                    <a:pt x="2796749" y="851022"/>
                  </a:moveTo>
                  <a:lnTo>
                    <a:pt x="13536" y="851022"/>
                  </a:lnTo>
                  <a:lnTo>
                    <a:pt x="4898" y="848100"/>
                  </a:lnTo>
                  <a:lnTo>
                    <a:pt x="128" y="841054"/>
                  </a:lnTo>
                  <a:lnTo>
                    <a:pt x="0" y="832461"/>
                  </a:lnTo>
                  <a:lnTo>
                    <a:pt x="5285" y="824900"/>
                  </a:lnTo>
                  <a:lnTo>
                    <a:pt x="52784" y="806766"/>
                  </a:lnTo>
                  <a:lnTo>
                    <a:pt x="118060" y="798012"/>
                  </a:lnTo>
                  <a:lnTo>
                    <a:pt x="154868" y="794244"/>
                  </a:lnTo>
                  <a:lnTo>
                    <a:pt x="193125" y="789331"/>
                  </a:lnTo>
                  <a:lnTo>
                    <a:pt x="231834" y="782108"/>
                  </a:lnTo>
                  <a:lnTo>
                    <a:pt x="269995" y="771414"/>
                  </a:lnTo>
                  <a:lnTo>
                    <a:pt x="306610" y="756083"/>
                  </a:lnTo>
                  <a:lnTo>
                    <a:pt x="340682" y="734954"/>
                  </a:lnTo>
                  <a:lnTo>
                    <a:pt x="371212" y="706863"/>
                  </a:lnTo>
                  <a:lnTo>
                    <a:pt x="397202" y="670646"/>
                  </a:lnTo>
                  <a:lnTo>
                    <a:pt x="417653" y="625140"/>
                  </a:lnTo>
                  <a:lnTo>
                    <a:pt x="431568" y="569181"/>
                  </a:lnTo>
                  <a:lnTo>
                    <a:pt x="447876" y="465939"/>
                  </a:lnTo>
                  <a:lnTo>
                    <a:pt x="458898" y="372236"/>
                  </a:lnTo>
                  <a:lnTo>
                    <a:pt x="469662" y="234709"/>
                  </a:lnTo>
                  <a:lnTo>
                    <a:pt x="485197" y="0"/>
                  </a:lnTo>
                  <a:lnTo>
                    <a:pt x="2325087" y="0"/>
                  </a:lnTo>
                  <a:lnTo>
                    <a:pt x="2329600" y="65347"/>
                  </a:lnTo>
                  <a:lnTo>
                    <a:pt x="2341589" y="221691"/>
                  </a:lnTo>
                  <a:lnTo>
                    <a:pt x="2358735" y="409485"/>
                  </a:lnTo>
                  <a:lnTo>
                    <a:pt x="2378717" y="569181"/>
                  </a:lnTo>
                  <a:lnTo>
                    <a:pt x="2392631" y="625140"/>
                  </a:lnTo>
                  <a:lnTo>
                    <a:pt x="2413082" y="670646"/>
                  </a:lnTo>
                  <a:lnTo>
                    <a:pt x="2439072" y="706863"/>
                  </a:lnTo>
                  <a:lnTo>
                    <a:pt x="2469602" y="734954"/>
                  </a:lnTo>
                  <a:lnTo>
                    <a:pt x="2503674" y="756083"/>
                  </a:lnTo>
                  <a:lnTo>
                    <a:pt x="2540289" y="771414"/>
                  </a:lnTo>
                  <a:lnTo>
                    <a:pt x="2578451" y="782108"/>
                  </a:lnTo>
                  <a:lnTo>
                    <a:pt x="2617159" y="789331"/>
                  </a:lnTo>
                  <a:lnTo>
                    <a:pt x="2655416" y="794244"/>
                  </a:lnTo>
                  <a:lnTo>
                    <a:pt x="2692225" y="798012"/>
                  </a:lnTo>
                  <a:lnTo>
                    <a:pt x="2726585" y="801799"/>
                  </a:lnTo>
                  <a:lnTo>
                    <a:pt x="2757500" y="806766"/>
                  </a:lnTo>
                  <a:lnTo>
                    <a:pt x="2783971" y="814079"/>
                  </a:lnTo>
                  <a:lnTo>
                    <a:pt x="2804999" y="824900"/>
                  </a:lnTo>
                  <a:lnTo>
                    <a:pt x="2810285" y="832461"/>
                  </a:lnTo>
                  <a:lnTo>
                    <a:pt x="2810156" y="841054"/>
                  </a:lnTo>
                  <a:lnTo>
                    <a:pt x="2805386" y="848100"/>
                  </a:lnTo>
                  <a:close/>
                </a:path>
              </a:pathLst>
            </a:custGeom>
            <a:solidFill>
              <a:srgbClr val="BABAB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Google Shape;202;p10"/>
            <p:cNvSpPr/>
            <p:nvPr/>
          </p:nvSpPr>
          <p:spPr>
            <a:xfrm>
              <a:off x="9999665" y="3984254"/>
              <a:ext cx="7392679" cy="4152869"/>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grpSp>
        <p:nvGrpSpPr>
          <p:cNvPr id="207" name="Google Shape;207;p11"/>
          <p:cNvGrpSpPr/>
          <p:nvPr/>
        </p:nvGrpSpPr>
        <p:grpSpPr>
          <a:xfrm>
            <a:off x="0" y="0"/>
            <a:ext cx="9117311" cy="9249417"/>
            <a:chOff x="0" y="0"/>
            <a:chExt cx="9117311" cy="9249417"/>
          </a:xfrm>
        </p:grpSpPr>
        <p:sp>
          <p:nvSpPr>
            <p:cNvPr id="208" name="Google Shape;208;p11"/>
            <p:cNvSpPr/>
            <p:nvPr/>
          </p:nvSpPr>
          <p:spPr>
            <a:xfrm>
              <a:off x="2499399" y="3166117"/>
              <a:ext cx="6617912" cy="6083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p11"/>
            <p:cNvSpPr/>
            <p:nvPr/>
          </p:nvSpPr>
          <p:spPr>
            <a:xfrm>
              <a:off x="0" y="0"/>
              <a:ext cx="5279715" cy="495193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10" name="Google Shape;210;p11"/>
          <p:cNvGrpSpPr/>
          <p:nvPr/>
        </p:nvGrpSpPr>
        <p:grpSpPr>
          <a:xfrm>
            <a:off x="9551051" y="3166117"/>
            <a:ext cx="8736948" cy="7120882"/>
            <a:chOff x="9551051" y="3166117"/>
            <a:chExt cx="8736948" cy="7120882"/>
          </a:xfrm>
        </p:grpSpPr>
        <p:sp>
          <p:nvSpPr>
            <p:cNvPr id="211" name="Google Shape;211;p11"/>
            <p:cNvSpPr/>
            <p:nvPr/>
          </p:nvSpPr>
          <p:spPr>
            <a:xfrm>
              <a:off x="13902354" y="6148395"/>
              <a:ext cx="4385645" cy="413860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 name="Google Shape;212;p11"/>
            <p:cNvSpPr/>
            <p:nvPr/>
          </p:nvSpPr>
          <p:spPr>
            <a:xfrm>
              <a:off x="9551051" y="3166117"/>
              <a:ext cx="6617912" cy="60833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3" name="Google Shape;213;p11"/>
          <p:cNvSpPr/>
          <p:nvPr/>
        </p:nvSpPr>
        <p:spPr>
          <a:xfrm>
            <a:off x="16293814" y="266975"/>
            <a:ext cx="1562099" cy="2476498"/>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 name="Google Shape;214;p11"/>
          <p:cNvSpPr/>
          <p:nvPr/>
        </p:nvSpPr>
        <p:spPr>
          <a:xfrm>
            <a:off x="1029662" y="1033663"/>
            <a:ext cx="3579495" cy="444500"/>
          </a:xfrm>
          <a:custGeom>
            <a:rect b="b" l="l" r="r" t="t"/>
            <a:pathLst>
              <a:path extrusionOk="0" h="444500" w="3579495">
                <a:moveTo>
                  <a:pt x="1158154" y="443949"/>
                </a:moveTo>
                <a:lnTo>
                  <a:pt x="1112288" y="443912"/>
                </a:lnTo>
                <a:lnTo>
                  <a:pt x="1066275" y="441613"/>
                </a:lnTo>
                <a:lnTo>
                  <a:pt x="927717" y="430047"/>
                </a:lnTo>
                <a:lnTo>
                  <a:pt x="873962" y="426245"/>
                </a:lnTo>
                <a:lnTo>
                  <a:pt x="818412" y="419403"/>
                </a:lnTo>
                <a:lnTo>
                  <a:pt x="771183" y="376104"/>
                </a:lnTo>
                <a:lnTo>
                  <a:pt x="764052" y="302154"/>
                </a:lnTo>
                <a:lnTo>
                  <a:pt x="763941" y="283762"/>
                </a:lnTo>
                <a:lnTo>
                  <a:pt x="765102" y="229626"/>
                </a:lnTo>
                <a:lnTo>
                  <a:pt x="768016" y="174598"/>
                </a:lnTo>
                <a:lnTo>
                  <a:pt x="772809" y="119569"/>
                </a:lnTo>
                <a:lnTo>
                  <a:pt x="786007" y="62803"/>
                </a:lnTo>
                <a:lnTo>
                  <a:pt x="843712" y="40791"/>
                </a:lnTo>
                <a:lnTo>
                  <a:pt x="845254" y="40791"/>
                </a:lnTo>
                <a:lnTo>
                  <a:pt x="846795" y="39246"/>
                </a:lnTo>
                <a:lnTo>
                  <a:pt x="882395" y="10244"/>
                </a:lnTo>
                <a:lnTo>
                  <a:pt x="920917" y="0"/>
                </a:lnTo>
                <a:lnTo>
                  <a:pt x="961215" y="1322"/>
                </a:lnTo>
                <a:lnTo>
                  <a:pt x="1002141" y="7018"/>
                </a:lnTo>
                <a:lnTo>
                  <a:pt x="1042550" y="9898"/>
                </a:lnTo>
                <a:lnTo>
                  <a:pt x="1070295" y="10610"/>
                </a:lnTo>
                <a:lnTo>
                  <a:pt x="1098040" y="13277"/>
                </a:lnTo>
                <a:lnTo>
                  <a:pt x="1178962" y="24319"/>
                </a:lnTo>
                <a:lnTo>
                  <a:pt x="1255261" y="36157"/>
                </a:lnTo>
                <a:lnTo>
                  <a:pt x="1249095" y="45425"/>
                </a:lnTo>
                <a:lnTo>
                  <a:pt x="1255887" y="54247"/>
                </a:lnTo>
                <a:lnTo>
                  <a:pt x="1279176" y="90100"/>
                </a:lnTo>
                <a:lnTo>
                  <a:pt x="1280182" y="92537"/>
                </a:lnTo>
                <a:lnTo>
                  <a:pt x="899973" y="92537"/>
                </a:lnTo>
                <a:lnTo>
                  <a:pt x="883523" y="93696"/>
                </a:lnTo>
                <a:lnTo>
                  <a:pt x="859897" y="124975"/>
                </a:lnTo>
                <a:lnTo>
                  <a:pt x="852922" y="284655"/>
                </a:lnTo>
                <a:lnTo>
                  <a:pt x="850648" y="337367"/>
                </a:lnTo>
                <a:lnTo>
                  <a:pt x="951609" y="345862"/>
                </a:lnTo>
                <a:lnTo>
                  <a:pt x="1040623" y="355227"/>
                </a:lnTo>
                <a:lnTo>
                  <a:pt x="1085131" y="359439"/>
                </a:lnTo>
                <a:lnTo>
                  <a:pt x="1129638" y="362854"/>
                </a:lnTo>
                <a:lnTo>
                  <a:pt x="1246345" y="362854"/>
                </a:lnTo>
                <a:lnTo>
                  <a:pt x="1237535" y="391430"/>
                </a:lnTo>
                <a:lnTo>
                  <a:pt x="1226215" y="409954"/>
                </a:lnTo>
                <a:lnTo>
                  <a:pt x="1205936" y="426668"/>
                </a:lnTo>
                <a:lnTo>
                  <a:pt x="1181612" y="438892"/>
                </a:lnTo>
                <a:lnTo>
                  <a:pt x="1158154" y="443949"/>
                </a:lnTo>
                <a:close/>
              </a:path>
              <a:path extrusionOk="0" h="444500" w="3579495">
                <a:moveTo>
                  <a:pt x="1246345" y="362854"/>
                </a:moveTo>
                <a:lnTo>
                  <a:pt x="1129638" y="362854"/>
                </a:lnTo>
                <a:lnTo>
                  <a:pt x="1138911" y="361864"/>
                </a:lnTo>
                <a:lnTo>
                  <a:pt x="1148905" y="358413"/>
                </a:lnTo>
                <a:lnTo>
                  <a:pt x="1172845" y="296626"/>
                </a:lnTo>
                <a:lnTo>
                  <a:pt x="1183586" y="245073"/>
                </a:lnTo>
                <a:lnTo>
                  <a:pt x="1193750" y="193520"/>
                </a:lnTo>
                <a:lnTo>
                  <a:pt x="1203624" y="141967"/>
                </a:lnTo>
                <a:lnTo>
                  <a:pt x="1203925" y="124179"/>
                </a:lnTo>
                <a:lnTo>
                  <a:pt x="1197363" y="112039"/>
                </a:lnTo>
                <a:lnTo>
                  <a:pt x="1184875" y="104822"/>
                </a:lnTo>
                <a:lnTo>
                  <a:pt x="1167402" y="101805"/>
                </a:lnTo>
                <a:lnTo>
                  <a:pt x="899973" y="92537"/>
                </a:lnTo>
                <a:lnTo>
                  <a:pt x="1280182" y="92537"/>
                </a:lnTo>
                <a:lnTo>
                  <a:pt x="1282813" y="98909"/>
                </a:lnTo>
                <a:lnTo>
                  <a:pt x="1285582" y="108008"/>
                </a:lnTo>
                <a:lnTo>
                  <a:pt x="1287630" y="117252"/>
                </a:lnTo>
                <a:lnTo>
                  <a:pt x="1289003" y="164647"/>
                </a:lnTo>
                <a:lnTo>
                  <a:pt x="1284747" y="211162"/>
                </a:lnTo>
                <a:lnTo>
                  <a:pt x="1276166" y="256948"/>
                </a:lnTo>
                <a:lnTo>
                  <a:pt x="1264566" y="302154"/>
                </a:lnTo>
                <a:lnTo>
                  <a:pt x="1251254" y="346932"/>
                </a:lnTo>
                <a:lnTo>
                  <a:pt x="1246345" y="362854"/>
                </a:lnTo>
                <a:close/>
              </a:path>
              <a:path extrusionOk="0" h="444500" w="3579495">
                <a:moveTo>
                  <a:pt x="3285258" y="422323"/>
                </a:moveTo>
                <a:lnTo>
                  <a:pt x="3242701" y="414431"/>
                </a:lnTo>
                <a:lnTo>
                  <a:pt x="3195737" y="358678"/>
                </a:lnTo>
                <a:lnTo>
                  <a:pt x="3190564" y="314293"/>
                </a:lnTo>
                <a:lnTo>
                  <a:pt x="3190463" y="273263"/>
                </a:lnTo>
                <a:lnTo>
                  <a:pt x="3191234" y="273263"/>
                </a:lnTo>
                <a:lnTo>
                  <a:pt x="3191017" y="251252"/>
                </a:lnTo>
                <a:lnTo>
                  <a:pt x="3190700" y="231931"/>
                </a:lnTo>
                <a:lnTo>
                  <a:pt x="3190583" y="207229"/>
                </a:lnTo>
                <a:lnTo>
                  <a:pt x="3191234" y="185217"/>
                </a:lnTo>
                <a:lnTo>
                  <a:pt x="3198230" y="151621"/>
                </a:lnTo>
                <a:lnTo>
                  <a:pt x="3213680" y="128451"/>
                </a:lnTo>
                <a:lnTo>
                  <a:pt x="3237945" y="115707"/>
                </a:lnTo>
                <a:lnTo>
                  <a:pt x="3271385" y="113390"/>
                </a:lnTo>
                <a:lnTo>
                  <a:pt x="3325129" y="117276"/>
                </a:lnTo>
                <a:lnTo>
                  <a:pt x="3378800" y="121886"/>
                </a:lnTo>
                <a:lnTo>
                  <a:pt x="3485637" y="132699"/>
                </a:lnTo>
                <a:lnTo>
                  <a:pt x="3537273" y="159730"/>
                </a:lnTo>
                <a:lnTo>
                  <a:pt x="3564383" y="208387"/>
                </a:lnTo>
                <a:lnTo>
                  <a:pt x="3350766" y="208387"/>
                </a:lnTo>
                <a:lnTo>
                  <a:pt x="3329404" y="209196"/>
                </a:lnTo>
                <a:lnTo>
                  <a:pt x="3313388" y="216014"/>
                </a:lnTo>
                <a:lnTo>
                  <a:pt x="3303730" y="230218"/>
                </a:lnTo>
                <a:lnTo>
                  <a:pt x="3301442" y="253183"/>
                </a:lnTo>
                <a:lnTo>
                  <a:pt x="3301888" y="261980"/>
                </a:lnTo>
                <a:lnTo>
                  <a:pt x="3300961" y="270850"/>
                </a:lnTo>
                <a:lnTo>
                  <a:pt x="3298733" y="279575"/>
                </a:lnTo>
                <a:lnTo>
                  <a:pt x="3295277" y="287937"/>
                </a:lnTo>
                <a:lnTo>
                  <a:pt x="3282982" y="314293"/>
                </a:lnTo>
                <a:lnTo>
                  <a:pt x="3283042" y="330223"/>
                </a:lnTo>
                <a:lnTo>
                  <a:pt x="3297119" y="338332"/>
                </a:lnTo>
                <a:lnTo>
                  <a:pt x="3326875" y="341228"/>
                </a:lnTo>
                <a:lnTo>
                  <a:pt x="3363097" y="341228"/>
                </a:lnTo>
                <a:lnTo>
                  <a:pt x="3363097" y="342773"/>
                </a:lnTo>
                <a:lnTo>
                  <a:pt x="3571505" y="342773"/>
                </a:lnTo>
                <a:lnTo>
                  <a:pt x="3565777" y="368888"/>
                </a:lnTo>
                <a:lnTo>
                  <a:pt x="3548545" y="403112"/>
                </a:lnTo>
                <a:lnTo>
                  <a:pt x="3383610" y="419271"/>
                </a:lnTo>
                <a:lnTo>
                  <a:pt x="3334360" y="421687"/>
                </a:lnTo>
                <a:lnTo>
                  <a:pt x="3285258" y="422323"/>
                </a:lnTo>
                <a:close/>
              </a:path>
              <a:path extrusionOk="0" h="444500" w="3579495">
                <a:moveTo>
                  <a:pt x="3571505" y="342773"/>
                </a:moveTo>
                <a:lnTo>
                  <a:pt x="3363097" y="342773"/>
                </a:lnTo>
                <a:lnTo>
                  <a:pt x="3384880" y="340456"/>
                </a:lnTo>
                <a:lnTo>
                  <a:pt x="3410591" y="337656"/>
                </a:lnTo>
                <a:lnTo>
                  <a:pt x="3434519" y="335496"/>
                </a:lnTo>
                <a:lnTo>
                  <a:pt x="3458663" y="334277"/>
                </a:lnTo>
                <a:lnTo>
                  <a:pt x="3477292" y="331779"/>
                </a:lnTo>
                <a:lnTo>
                  <a:pt x="3488624" y="324720"/>
                </a:lnTo>
                <a:lnTo>
                  <a:pt x="3493452" y="312013"/>
                </a:lnTo>
                <a:lnTo>
                  <a:pt x="3492573" y="292571"/>
                </a:lnTo>
                <a:lnTo>
                  <a:pt x="3485432" y="252157"/>
                </a:lnTo>
                <a:lnTo>
                  <a:pt x="3452365" y="220564"/>
                </a:lnTo>
                <a:lnTo>
                  <a:pt x="3410109" y="215338"/>
                </a:lnTo>
                <a:lnTo>
                  <a:pt x="3395201" y="213818"/>
                </a:lnTo>
                <a:lnTo>
                  <a:pt x="3365674" y="209908"/>
                </a:lnTo>
                <a:lnTo>
                  <a:pt x="3350766" y="208387"/>
                </a:lnTo>
                <a:lnTo>
                  <a:pt x="3564383" y="208387"/>
                </a:lnTo>
                <a:lnTo>
                  <a:pt x="3565789" y="212249"/>
                </a:lnTo>
                <a:lnTo>
                  <a:pt x="3570004" y="231931"/>
                </a:lnTo>
                <a:lnTo>
                  <a:pt x="3574652" y="251541"/>
                </a:lnTo>
                <a:lnTo>
                  <a:pt x="3578116" y="270850"/>
                </a:lnTo>
                <a:lnTo>
                  <a:pt x="3578231" y="273263"/>
                </a:lnTo>
                <a:lnTo>
                  <a:pt x="3578891" y="290254"/>
                </a:lnTo>
                <a:lnTo>
                  <a:pt x="3575868" y="316755"/>
                </a:lnTo>
                <a:lnTo>
                  <a:pt x="3571505" y="342773"/>
                </a:lnTo>
                <a:close/>
              </a:path>
              <a:path extrusionOk="0" h="444500" w="3579495">
                <a:moveTo>
                  <a:pt x="3363097" y="341228"/>
                </a:moveTo>
                <a:lnTo>
                  <a:pt x="3326875" y="341228"/>
                </a:lnTo>
                <a:lnTo>
                  <a:pt x="3336003" y="340782"/>
                </a:lnTo>
                <a:lnTo>
                  <a:pt x="3344986" y="340553"/>
                </a:lnTo>
                <a:lnTo>
                  <a:pt x="3363097" y="340456"/>
                </a:lnTo>
                <a:lnTo>
                  <a:pt x="3363097" y="341228"/>
                </a:lnTo>
                <a:close/>
              </a:path>
              <a:path extrusionOk="0" h="444500" w="3579495">
                <a:moveTo>
                  <a:pt x="103079" y="368260"/>
                </a:moveTo>
                <a:lnTo>
                  <a:pt x="52310" y="359378"/>
                </a:lnTo>
                <a:lnTo>
                  <a:pt x="11367" y="331960"/>
                </a:lnTo>
                <a:lnTo>
                  <a:pt x="955" y="280986"/>
                </a:lnTo>
                <a:lnTo>
                  <a:pt x="471" y="194775"/>
                </a:lnTo>
                <a:lnTo>
                  <a:pt x="361" y="181549"/>
                </a:lnTo>
                <a:lnTo>
                  <a:pt x="0" y="155482"/>
                </a:lnTo>
                <a:lnTo>
                  <a:pt x="12" y="126037"/>
                </a:lnTo>
                <a:lnTo>
                  <a:pt x="578" y="103350"/>
                </a:lnTo>
                <a:lnTo>
                  <a:pt x="21001" y="51990"/>
                </a:lnTo>
                <a:lnTo>
                  <a:pt x="73793" y="35385"/>
                </a:lnTo>
                <a:lnTo>
                  <a:pt x="94830" y="34757"/>
                </a:lnTo>
                <a:lnTo>
                  <a:pt x="116085" y="33840"/>
                </a:lnTo>
                <a:lnTo>
                  <a:pt x="157798" y="36929"/>
                </a:lnTo>
                <a:lnTo>
                  <a:pt x="215696" y="55079"/>
                </a:lnTo>
                <a:lnTo>
                  <a:pt x="271860" y="77863"/>
                </a:lnTo>
                <a:lnTo>
                  <a:pt x="282650" y="105667"/>
                </a:lnTo>
                <a:lnTo>
                  <a:pt x="283840" y="111942"/>
                </a:lnTo>
                <a:lnTo>
                  <a:pt x="163867" y="111942"/>
                </a:lnTo>
                <a:lnTo>
                  <a:pt x="141096" y="118278"/>
                </a:lnTo>
                <a:lnTo>
                  <a:pt x="110064" y="121198"/>
                </a:lnTo>
                <a:lnTo>
                  <a:pt x="99418" y="126037"/>
                </a:lnTo>
                <a:lnTo>
                  <a:pt x="90218" y="133049"/>
                </a:lnTo>
                <a:lnTo>
                  <a:pt x="85353" y="140422"/>
                </a:lnTo>
                <a:lnTo>
                  <a:pt x="77654" y="194775"/>
                </a:lnTo>
                <a:lnTo>
                  <a:pt x="80016" y="235161"/>
                </a:lnTo>
                <a:lnTo>
                  <a:pt x="93638" y="262933"/>
                </a:lnTo>
                <a:lnTo>
                  <a:pt x="119720" y="279442"/>
                </a:lnTo>
                <a:lnTo>
                  <a:pt x="159461" y="286039"/>
                </a:lnTo>
                <a:lnTo>
                  <a:pt x="316718" y="286039"/>
                </a:lnTo>
                <a:lnTo>
                  <a:pt x="313189" y="311590"/>
                </a:lnTo>
                <a:lnTo>
                  <a:pt x="301857" y="337524"/>
                </a:lnTo>
                <a:lnTo>
                  <a:pt x="284962" y="362081"/>
                </a:lnTo>
                <a:lnTo>
                  <a:pt x="280543" y="365207"/>
                </a:lnTo>
                <a:lnTo>
                  <a:pt x="274685" y="366619"/>
                </a:lnTo>
                <a:lnTo>
                  <a:pt x="141818" y="366619"/>
                </a:lnTo>
                <a:lnTo>
                  <a:pt x="103079" y="368260"/>
                </a:lnTo>
                <a:close/>
              </a:path>
              <a:path extrusionOk="0" h="444500" w="3579495">
                <a:moveTo>
                  <a:pt x="316718" y="286039"/>
                </a:moveTo>
                <a:lnTo>
                  <a:pt x="159461" y="286039"/>
                </a:lnTo>
                <a:lnTo>
                  <a:pt x="214059" y="284076"/>
                </a:lnTo>
                <a:lnTo>
                  <a:pt x="221766" y="280986"/>
                </a:lnTo>
                <a:lnTo>
                  <a:pt x="224848" y="279442"/>
                </a:lnTo>
                <a:lnTo>
                  <a:pt x="219128" y="242744"/>
                </a:lnTo>
                <a:lnTo>
                  <a:pt x="213770" y="205974"/>
                </a:lnTo>
                <a:lnTo>
                  <a:pt x="207399" y="169638"/>
                </a:lnTo>
                <a:lnTo>
                  <a:pt x="198645" y="134243"/>
                </a:lnTo>
                <a:lnTo>
                  <a:pt x="184182" y="113282"/>
                </a:lnTo>
                <a:lnTo>
                  <a:pt x="163867" y="111942"/>
                </a:lnTo>
                <a:lnTo>
                  <a:pt x="283840" y="111942"/>
                </a:lnTo>
                <a:lnTo>
                  <a:pt x="289502" y="141810"/>
                </a:lnTo>
                <a:lnTo>
                  <a:pt x="295848" y="178170"/>
                </a:lnTo>
                <a:lnTo>
                  <a:pt x="302917" y="214385"/>
                </a:lnTo>
                <a:lnTo>
                  <a:pt x="311936" y="250093"/>
                </a:lnTo>
                <a:lnTo>
                  <a:pt x="317150" y="282905"/>
                </a:lnTo>
                <a:lnTo>
                  <a:pt x="316718" y="286039"/>
                </a:lnTo>
                <a:close/>
              </a:path>
              <a:path extrusionOk="0" h="444500" w="3579495">
                <a:moveTo>
                  <a:pt x="258759" y="367488"/>
                </a:moveTo>
                <a:lnTo>
                  <a:pt x="219586" y="367391"/>
                </a:lnTo>
                <a:lnTo>
                  <a:pt x="180630" y="366715"/>
                </a:lnTo>
                <a:lnTo>
                  <a:pt x="141818" y="366619"/>
                </a:lnTo>
                <a:lnTo>
                  <a:pt x="274685" y="366619"/>
                </a:lnTo>
                <a:lnTo>
                  <a:pt x="273883" y="366812"/>
                </a:lnTo>
                <a:lnTo>
                  <a:pt x="266213" y="367403"/>
                </a:lnTo>
                <a:lnTo>
                  <a:pt x="258759" y="367488"/>
                </a:lnTo>
                <a:close/>
              </a:path>
              <a:path extrusionOk="0" h="444500" w="3579495">
                <a:moveTo>
                  <a:pt x="2096854" y="375983"/>
                </a:moveTo>
                <a:lnTo>
                  <a:pt x="2093001" y="375983"/>
                </a:lnTo>
                <a:lnTo>
                  <a:pt x="2029497" y="374410"/>
                </a:lnTo>
                <a:lnTo>
                  <a:pt x="1989585" y="361853"/>
                </a:lnTo>
                <a:lnTo>
                  <a:pt x="1959300" y="307732"/>
                </a:lnTo>
                <a:lnTo>
                  <a:pt x="1958429" y="263995"/>
                </a:lnTo>
                <a:lnTo>
                  <a:pt x="1959671" y="221517"/>
                </a:lnTo>
                <a:lnTo>
                  <a:pt x="1961839" y="212720"/>
                </a:lnTo>
                <a:lnTo>
                  <a:pt x="1967185" y="203850"/>
                </a:lnTo>
                <a:lnTo>
                  <a:pt x="1980480" y="186762"/>
                </a:lnTo>
                <a:lnTo>
                  <a:pt x="1983563" y="182900"/>
                </a:lnTo>
                <a:lnTo>
                  <a:pt x="1992040" y="182900"/>
                </a:lnTo>
                <a:lnTo>
                  <a:pt x="1993582" y="179039"/>
                </a:lnTo>
                <a:lnTo>
                  <a:pt x="2017666" y="147192"/>
                </a:lnTo>
                <a:lnTo>
                  <a:pt x="2048108" y="141484"/>
                </a:lnTo>
                <a:lnTo>
                  <a:pt x="2081151" y="147216"/>
                </a:lnTo>
                <a:lnTo>
                  <a:pt x="2113038" y="149690"/>
                </a:lnTo>
                <a:lnTo>
                  <a:pt x="2170262" y="161468"/>
                </a:lnTo>
                <a:lnTo>
                  <a:pt x="2210145" y="204526"/>
                </a:lnTo>
                <a:lnTo>
                  <a:pt x="2218096" y="233669"/>
                </a:lnTo>
                <a:lnTo>
                  <a:pt x="2070072" y="233669"/>
                </a:lnTo>
                <a:lnTo>
                  <a:pt x="2056393" y="236867"/>
                </a:lnTo>
                <a:lnTo>
                  <a:pt x="2047915" y="245713"/>
                </a:lnTo>
                <a:lnTo>
                  <a:pt x="2047530" y="262451"/>
                </a:lnTo>
                <a:lnTo>
                  <a:pt x="2052046" y="272358"/>
                </a:lnTo>
                <a:lnTo>
                  <a:pt x="2061113" y="282048"/>
                </a:lnTo>
                <a:lnTo>
                  <a:pt x="2073215" y="292753"/>
                </a:lnTo>
                <a:lnTo>
                  <a:pt x="2086835" y="305701"/>
                </a:lnTo>
                <a:lnTo>
                  <a:pt x="2217335" y="305701"/>
                </a:lnTo>
                <a:lnTo>
                  <a:pt x="2212457" y="333505"/>
                </a:lnTo>
                <a:lnTo>
                  <a:pt x="2201608" y="356989"/>
                </a:lnTo>
                <a:lnTo>
                  <a:pt x="2182304" y="371349"/>
                </a:lnTo>
                <a:lnTo>
                  <a:pt x="2165550" y="375501"/>
                </a:lnTo>
                <a:lnTo>
                  <a:pt x="2112942" y="375501"/>
                </a:lnTo>
                <a:lnTo>
                  <a:pt x="2104934" y="375561"/>
                </a:lnTo>
                <a:lnTo>
                  <a:pt x="2096854" y="375983"/>
                </a:lnTo>
                <a:close/>
              </a:path>
              <a:path extrusionOk="0" h="444500" w="3579495">
                <a:moveTo>
                  <a:pt x="2217335" y="305701"/>
                </a:moveTo>
                <a:lnTo>
                  <a:pt x="2086835" y="305701"/>
                </a:lnTo>
                <a:lnTo>
                  <a:pt x="2102718" y="293211"/>
                </a:lnTo>
                <a:lnTo>
                  <a:pt x="2116796" y="282821"/>
                </a:lnTo>
                <a:lnTo>
                  <a:pt x="2127260" y="273444"/>
                </a:lnTo>
                <a:lnTo>
                  <a:pt x="2132306" y="263995"/>
                </a:lnTo>
                <a:lnTo>
                  <a:pt x="2130391" y="244518"/>
                </a:lnTo>
                <a:lnTo>
                  <a:pt x="2119300" y="236191"/>
                </a:lnTo>
                <a:lnTo>
                  <a:pt x="2103152" y="234236"/>
                </a:lnTo>
                <a:lnTo>
                  <a:pt x="2070072" y="233669"/>
                </a:lnTo>
                <a:lnTo>
                  <a:pt x="2218096" y="233669"/>
                </a:lnTo>
                <a:lnTo>
                  <a:pt x="2218310" y="234453"/>
                </a:lnTo>
                <a:lnTo>
                  <a:pt x="2220550" y="267278"/>
                </a:lnTo>
                <a:lnTo>
                  <a:pt x="2218165" y="300971"/>
                </a:lnTo>
                <a:lnTo>
                  <a:pt x="2217335" y="305701"/>
                </a:lnTo>
                <a:close/>
              </a:path>
              <a:path extrusionOk="0" h="444500" w="3579495">
                <a:moveTo>
                  <a:pt x="2157076" y="377600"/>
                </a:moveTo>
                <a:lnTo>
                  <a:pt x="2128452" y="376756"/>
                </a:lnTo>
                <a:lnTo>
                  <a:pt x="2120806" y="375875"/>
                </a:lnTo>
                <a:lnTo>
                  <a:pt x="2112942" y="375501"/>
                </a:lnTo>
                <a:lnTo>
                  <a:pt x="2165550" y="375501"/>
                </a:lnTo>
                <a:lnTo>
                  <a:pt x="2157076" y="377600"/>
                </a:lnTo>
                <a:close/>
              </a:path>
            </a:pathLst>
          </a:custGeom>
          <a:solidFill>
            <a:srgbClr val="804A2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 name="Google Shape;215;p11"/>
          <p:cNvSpPr/>
          <p:nvPr/>
        </p:nvSpPr>
        <p:spPr>
          <a:xfrm>
            <a:off x="511628" y="6659803"/>
            <a:ext cx="3057540" cy="75245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11"/>
          <p:cNvSpPr/>
          <p:nvPr/>
        </p:nvSpPr>
        <p:spPr>
          <a:xfrm>
            <a:off x="16682155" y="5213570"/>
            <a:ext cx="633095" cy="786130"/>
          </a:xfrm>
          <a:custGeom>
            <a:rect b="b" l="l" r="r" t="t"/>
            <a:pathLst>
              <a:path extrusionOk="0" h="786129" w="633094">
                <a:moveTo>
                  <a:pt x="339266" y="785650"/>
                </a:moveTo>
                <a:lnTo>
                  <a:pt x="299814" y="776243"/>
                </a:lnTo>
                <a:lnTo>
                  <a:pt x="274207" y="743250"/>
                </a:lnTo>
                <a:lnTo>
                  <a:pt x="271870" y="713427"/>
                </a:lnTo>
                <a:lnTo>
                  <a:pt x="266834" y="664448"/>
                </a:lnTo>
                <a:lnTo>
                  <a:pt x="252248" y="617263"/>
                </a:lnTo>
                <a:lnTo>
                  <a:pt x="229735" y="573219"/>
                </a:lnTo>
                <a:lnTo>
                  <a:pt x="200917" y="533663"/>
                </a:lnTo>
                <a:lnTo>
                  <a:pt x="167417" y="499940"/>
                </a:lnTo>
                <a:lnTo>
                  <a:pt x="130858" y="473397"/>
                </a:lnTo>
                <a:lnTo>
                  <a:pt x="92862" y="455380"/>
                </a:lnTo>
                <a:lnTo>
                  <a:pt x="44957" y="448768"/>
                </a:lnTo>
                <a:lnTo>
                  <a:pt x="27908" y="445260"/>
                </a:lnTo>
                <a:lnTo>
                  <a:pt x="14056" y="437844"/>
                </a:lnTo>
                <a:lnTo>
                  <a:pt x="4415" y="427139"/>
                </a:lnTo>
                <a:lnTo>
                  <a:pt x="0" y="413764"/>
                </a:lnTo>
                <a:lnTo>
                  <a:pt x="1506" y="399602"/>
                </a:lnTo>
                <a:lnTo>
                  <a:pt x="8614" y="387081"/>
                </a:lnTo>
                <a:lnTo>
                  <a:pt x="20804" y="377570"/>
                </a:lnTo>
                <a:lnTo>
                  <a:pt x="37557" y="372440"/>
                </a:lnTo>
                <a:lnTo>
                  <a:pt x="81099" y="364316"/>
                </a:lnTo>
                <a:lnTo>
                  <a:pt x="122366" y="351103"/>
                </a:lnTo>
                <a:lnTo>
                  <a:pt x="161041" y="331937"/>
                </a:lnTo>
                <a:lnTo>
                  <a:pt x="196805" y="305952"/>
                </a:lnTo>
                <a:lnTo>
                  <a:pt x="233282" y="271722"/>
                </a:lnTo>
                <a:lnTo>
                  <a:pt x="265665" y="235150"/>
                </a:lnTo>
                <a:lnTo>
                  <a:pt x="293174" y="195803"/>
                </a:lnTo>
                <a:lnTo>
                  <a:pt x="315025" y="153245"/>
                </a:lnTo>
                <a:lnTo>
                  <a:pt x="330439" y="107041"/>
                </a:lnTo>
                <a:lnTo>
                  <a:pt x="338632" y="56758"/>
                </a:lnTo>
                <a:lnTo>
                  <a:pt x="339235" y="47881"/>
                </a:lnTo>
                <a:lnTo>
                  <a:pt x="339949" y="38968"/>
                </a:lnTo>
                <a:lnTo>
                  <a:pt x="358180" y="5305"/>
                </a:lnTo>
                <a:lnTo>
                  <a:pt x="363671" y="0"/>
                </a:lnTo>
                <a:lnTo>
                  <a:pt x="369061" y="5059"/>
                </a:lnTo>
                <a:lnTo>
                  <a:pt x="374791" y="10058"/>
                </a:lnTo>
                <a:lnTo>
                  <a:pt x="379581" y="15223"/>
                </a:lnTo>
                <a:lnTo>
                  <a:pt x="382155" y="20780"/>
                </a:lnTo>
                <a:lnTo>
                  <a:pt x="388271" y="58276"/>
                </a:lnTo>
                <a:lnTo>
                  <a:pt x="393764" y="95883"/>
                </a:lnTo>
                <a:lnTo>
                  <a:pt x="399360" y="133469"/>
                </a:lnTo>
                <a:lnTo>
                  <a:pt x="405786" y="170899"/>
                </a:lnTo>
                <a:lnTo>
                  <a:pt x="415614" y="215062"/>
                </a:lnTo>
                <a:lnTo>
                  <a:pt x="419031" y="225583"/>
                </a:lnTo>
                <a:lnTo>
                  <a:pt x="350824" y="225583"/>
                </a:lnTo>
                <a:lnTo>
                  <a:pt x="322273" y="270824"/>
                </a:lnTo>
                <a:lnTo>
                  <a:pt x="290862" y="312189"/>
                </a:lnTo>
                <a:lnTo>
                  <a:pt x="255993" y="349518"/>
                </a:lnTo>
                <a:lnTo>
                  <a:pt x="217069" y="382650"/>
                </a:lnTo>
                <a:lnTo>
                  <a:pt x="173493" y="411425"/>
                </a:lnTo>
                <a:lnTo>
                  <a:pt x="215759" y="441961"/>
                </a:lnTo>
                <a:lnTo>
                  <a:pt x="252457" y="476420"/>
                </a:lnTo>
                <a:lnTo>
                  <a:pt x="283983" y="514955"/>
                </a:lnTo>
                <a:lnTo>
                  <a:pt x="310732" y="557716"/>
                </a:lnTo>
                <a:lnTo>
                  <a:pt x="333101" y="604855"/>
                </a:lnTo>
                <a:lnTo>
                  <a:pt x="421726" y="604855"/>
                </a:lnTo>
                <a:lnTo>
                  <a:pt x="401947" y="640084"/>
                </a:lnTo>
                <a:lnTo>
                  <a:pt x="384410" y="682438"/>
                </a:lnTo>
                <a:lnTo>
                  <a:pt x="371740" y="722342"/>
                </a:lnTo>
                <a:lnTo>
                  <a:pt x="360929" y="762870"/>
                </a:lnTo>
                <a:lnTo>
                  <a:pt x="356169" y="774554"/>
                </a:lnTo>
                <a:lnTo>
                  <a:pt x="348988" y="782191"/>
                </a:lnTo>
                <a:lnTo>
                  <a:pt x="339266" y="785650"/>
                </a:lnTo>
                <a:close/>
              </a:path>
              <a:path extrusionOk="0" h="786129" w="633094">
                <a:moveTo>
                  <a:pt x="421726" y="604855"/>
                </a:moveTo>
                <a:lnTo>
                  <a:pt x="333101" y="604855"/>
                </a:lnTo>
                <a:lnTo>
                  <a:pt x="355410" y="561254"/>
                </a:lnTo>
                <a:lnTo>
                  <a:pt x="383792" y="524440"/>
                </a:lnTo>
                <a:lnTo>
                  <a:pt x="417243" y="493076"/>
                </a:lnTo>
                <a:lnTo>
                  <a:pt x="454756" y="465827"/>
                </a:lnTo>
                <a:lnTo>
                  <a:pt x="495326" y="441357"/>
                </a:lnTo>
                <a:lnTo>
                  <a:pt x="449233" y="409320"/>
                </a:lnTo>
                <a:lnTo>
                  <a:pt x="412974" y="371388"/>
                </a:lnTo>
                <a:lnTo>
                  <a:pt x="385312" y="327898"/>
                </a:lnTo>
                <a:lnTo>
                  <a:pt x="365008" y="279185"/>
                </a:lnTo>
                <a:lnTo>
                  <a:pt x="350824" y="225583"/>
                </a:lnTo>
                <a:lnTo>
                  <a:pt x="419031" y="225583"/>
                </a:lnTo>
                <a:lnTo>
                  <a:pt x="429324" y="257278"/>
                </a:lnTo>
                <a:lnTo>
                  <a:pt x="448735" y="296345"/>
                </a:lnTo>
                <a:lnTo>
                  <a:pt x="475667" y="331063"/>
                </a:lnTo>
                <a:lnTo>
                  <a:pt x="511939" y="360231"/>
                </a:lnTo>
                <a:lnTo>
                  <a:pt x="552554" y="380065"/>
                </a:lnTo>
                <a:lnTo>
                  <a:pt x="573855" y="388400"/>
                </a:lnTo>
                <a:lnTo>
                  <a:pt x="595018" y="396941"/>
                </a:lnTo>
                <a:lnTo>
                  <a:pt x="609775" y="404233"/>
                </a:lnTo>
                <a:lnTo>
                  <a:pt x="622000" y="413725"/>
                </a:lnTo>
                <a:lnTo>
                  <a:pt x="630207" y="426815"/>
                </a:lnTo>
                <a:lnTo>
                  <a:pt x="632912" y="444901"/>
                </a:lnTo>
                <a:lnTo>
                  <a:pt x="629661" y="459552"/>
                </a:lnTo>
                <a:lnTo>
                  <a:pt x="621264" y="469945"/>
                </a:lnTo>
                <a:lnTo>
                  <a:pt x="609360" y="477652"/>
                </a:lnTo>
                <a:lnTo>
                  <a:pt x="595587" y="484240"/>
                </a:lnTo>
                <a:lnTo>
                  <a:pt x="568434" y="496750"/>
                </a:lnTo>
                <a:lnTo>
                  <a:pt x="541377" y="509516"/>
                </a:lnTo>
                <a:lnTo>
                  <a:pt x="514727" y="522998"/>
                </a:lnTo>
                <a:lnTo>
                  <a:pt x="488798" y="537654"/>
                </a:lnTo>
                <a:lnTo>
                  <a:pt x="452378" y="566103"/>
                </a:lnTo>
                <a:lnTo>
                  <a:pt x="424016" y="600777"/>
                </a:lnTo>
                <a:lnTo>
                  <a:pt x="421726" y="604855"/>
                </a:lnTo>
                <a:close/>
              </a:path>
            </a:pathLst>
          </a:custGeom>
          <a:solidFill>
            <a:srgbClr val="A16E4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p11"/>
          <p:cNvSpPr/>
          <p:nvPr/>
        </p:nvSpPr>
        <p:spPr>
          <a:xfrm>
            <a:off x="17369711" y="4952189"/>
            <a:ext cx="470534" cy="617220"/>
          </a:xfrm>
          <a:custGeom>
            <a:rect b="b" l="l" r="r" t="t"/>
            <a:pathLst>
              <a:path extrusionOk="0" h="617220" w="470534">
                <a:moveTo>
                  <a:pt x="200780" y="616754"/>
                </a:moveTo>
                <a:lnTo>
                  <a:pt x="164546" y="601575"/>
                </a:lnTo>
                <a:lnTo>
                  <a:pt x="150164" y="560774"/>
                </a:lnTo>
                <a:lnTo>
                  <a:pt x="148605" y="536573"/>
                </a:lnTo>
                <a:lnTo>
                  <a:pt x="146835" y="512377"/>
                </a:lnTo>
                <a:lnTo>
                  <a:pt x="141610" y="464204"/>
                </a:lnTo>
                <a:lnTo>
                  <a:pt x="129769" y="424614"/>
                </a:lnTo>
                <a:lnTo>
                  <a:pt x="108088" y="393143"/>
                </a:lnTo>
                <a:lnTo>
                  <a:pt x="78371" y="368427"/>
                </a:lnTo>
                <a:lnTo>
                  <a:pt x="42421" y="349101"/>
                </a:lnTo>
                <a:lnTo>
                  <a:pt x="34069" y="346115"/>
                </a:lnTo>
                <a:lnTo>
                  <a:pt x="21307" y="341640"/>
                </a:lnTo>
                <a:lnTo>
                  <a:pt x="10877" y="334654"/>
                </a:lnTo>
                <a:lnTo>
                  <a:pt x="3526" y="325001"/>
                </a:lnTo>
                <a:lnTo>
                  <a:pt x="0" y="312524"/>
                </a:lnTo>
                <a:lnTo>
                  <a:pt x="1391" y="299448"/>
                </a:lnTo>
                <a:lnTo>
                  <a:pt x="7476" y="288798"/>
                </a:lnTo>
                <a:lnTo>
                  <a:pt x="16899" y="280329"/>
                </a:lnTo>
                <a:lnTo>
                  <a:pt x="28309" y="273796"/>
                </a:lnTo>
                <a:lnTo>
                  <a:pt x="57049" y="259032"/>
                </a:lnTo>
                <a:lnTo>
                  <a:pt x="84306" y="242244"/>
                </a:lnTo>
                <a:lnTo>
                  <a:pt x="133549" y="200889"/>
                </a:lnTo>
                <a:lnTo>
                  <a:pt x="162422" y="165754"/>
                </a:lnTo>
                <a:lnTo>
                  <a:pt x="184589" y="127593"/>
                </a:lnTo>
                <a:lnTo>
                  <a:pt x="199946" y="86287"/>
                </a:lnTo>
                <a:lnTo>
                  <a:pt x="208397" y="41609"/>
                </a:lnTo>
                <a:lnTo>
                  <a:pt x="209240" y="33706"/>
                </a:lnTo>
                <a:lnTo>
                  <a:pt x="210212" y="25448"/>
                </a:lnTo>
                <a:lnTo>
                  <a:pt x="215436" y="11306"/>
                </a:lnTo>
                <a:lnTo>
                  <a:pt x="221361" y="0"/>
                </a:lnTo>
                <a:lnTo>
                  <a:pt x="224162" y="457"/>
                </a:lnTo>
                <a:lnTo>
                  <a:pt x="252556" y="26914"/>
                </a:lnTo>
                <a:lnTo>
                  <a:pt x="266215" y="71367"/>
                </a:lnTo>
                <a:lnTo>
                  <a:pt x="282192" y="119468"/>
                </a:lnTo>
                <a:lnTo>
                  <a:pt x="296593" y="152983"/>
                </a:lnTo>
                <a:lnTo>
                  <a:pt x="233683" y="152983"/>
                </a:lnTo>
                <a:lnTo>
                  <a:pt x="211647" y="199147"/>
                </a:lnTo>
                <a:lnTo>
                  <a:pt x="184023" y="237796"/>
                </a:lnTo>
                <a:lnTo>
                  <a:pt x="152998" y="270480"/>
                </a:lnTo>
                <a:lnTo>
                  <a:pt x="120758" y="298749"/>
                </a:lnTo>
                <a:lnTo>
                  <a:pt x="136504" y="316772"/>
                </a:lnTo>
                <a:lnTo>
                  <a:pt x="166735" y="351789"/>
                </a:lnTo>
                <a:lnTo>
                  <a:pt x="191649" y="389715"/>
                </a:lnTo>
                <a:lnTo>
                  <a:pt x="211960" y="431457"/>
                </a:lnTo>
                <a:lnTo>
                  <a:pt x="222156" y="452745"/>
                </a:lnTo>
                <a:lnTo>
                  <a:pt x="309737" y="452745"/>
                </a:lnTo>
                <a:lnTo>
                  <a:pt x="291812" y="474087"/>
                </a:lnTo>
                <a:lnTo>
                  <a:pt x="270051" y="509802"/>
                </a:lnTo>
                <a:lnTo>
                  <a:pt x="252232" y="547755"/>
                </a:lnTo>
                <a:lnTo>
                  <a:pt x="236748" y="586984"/>
                </a:lnTo>
                <a:lnTo>
                  <a:pt x="231222" y="598930"/>
                </a:lnTo>
                <a:lnTo>
                  <a:pt x="223885" y="608356"/>
                </a:lnTo>
                <a:lnTo>
                  <a:pt x="213988" y="614539"/>
                </a:lnTo>
                <a:lnTo>
                  <a:pt x="200780" y="616754"/>
                </a:lnTo>
                <a:close/>
              </a:path>
              <a:path extrusionOk="0" h="617220" w="470534">
                <a:moveTo>
                  <a:pt x="309737" y="452745"/>
                </a:moveTo>
                <a:lnTo>
                  <a:pt x="222156" y="452745"/>
                </a:lnTo>
                <a:lnTo>
                  <a:pt x="245848" y="413267"/>
                </a:lnTo>
                <a:lnTo>
                  <a:pt x="276003" y="378841"/>
                </a:lnTo>
                <a:lnTo>
                  <a:pt x="311561" y="348558"/>
                </a:lnTo>
                <a:lnTo>
                  <a:pt x="351463" y="321511"/>
                </a:lnTo>
                <a:lnTo>
                  <a:pt x="311127" y="287195"/>
                </a:lnTo>
                <a:lnTo>
                  <a:pt x="278559" y="247837"/>
                </a:lnTo>
                <a:lnTo>
                  <a:pt x="252998" y="203184"/>
                </a:lnTo>
                <a:lnTo>
                  <a:pt x="233683" y="152983"/>
                </a:lnTo>
                <a:lnTo>
                  <a:pt x="296593" y="152983"/>
                </a:lnTo>
                <a:lnTo>
                  <a:pt x="301965" y="165485"/>
                </a:lnTo>
                <a:lnTo>
                  <a:pt x="328231" y="207738"/>
                </a:lnTo>
                <a:lnTo>
                  <a:pt x="363687" y="244552"/>
                </a:lnTo>
                <a:lnTo>
                  <a:pt x="398061" y="268153"/>
                </a:lnTo>
                <a:lnTo>
                  <a:pt x="435376" y="287218"/>
                </a:lnTo>
                <a:lnTo>
                  <a:pt x="447961" y="293357"/>
                </a:lnTo>
                <a:lnTo>
                  <a:pt x="458700" y="300609"/>
                </a:lnTo>
                <a:lnTo>
                  <a:pt x="466531" y="310065"/>
                </a:lnTo>
                <a:lnTo>
                  <a:pt x="470393" y="322816"/>
                </a:lnTo>
                <a:lnTo>
                  <a:pt x="469070" y="337341"/>
                </a:lnTo>
                <a:lnTo>
                  <a:pt x="462590" y="348718"/>
                </a:lnTo>
                <a:lnTo>
                  <a:pt x="452215" y="357341"/>
                </a:lnTo>
                <a:lnTo>
                  <a:pt x="439206" y="363606"/>
                </a:lnTo>
                <a:lnTo>
                  <a:pt x="405937" y="378212"/>
                </a:lnTo>
                <a:lnTo>
                  <a:pt x="374871" y="396149"/>
                </a:lnTo>
                <a:lnTo>
                  <a:pt x="345953" y="417306"/>
                </a:lnTo>
                <a:lnTo>
                  <a:pt x="319123" y="441569"/>
                </a:lnTo>
                <a:lnTo>
                  <a:pt x="309737" y="452745"/>
                </a:lnTo>
                <a:close/>
              </a:path>
            </a:pathLst>
          </a:custGeom>
          <a:solidFill>
            <a:srgbClr val="A16E4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 name="Google Shape;218;p11"/>
          <p:cNvSpPr/>
          <p:nvPr/>
        </p:nvSpPr>
        <p:spPr>
          <a:xfrm>
            <a:off x="17270130" y="5681572"/>
            <a:ext cx="393065" cy="464820"/>
          </a:xfrm>
          <a:custGeom>
            <a:rect b="b" l="l" r="r" t="t"/>
            <a:pathLst>
              <a:path extrusionOk="0" h="464820" w="393065">
                <a:moveTo>
                  <a:pt x="182314" y="464504"/>
                </a:moveTo>
                <a:lnTo>
                  <a:pt x="152816" y="437894"/>
                </a:lnTo>
                <a:lnTo>
                  <a:pt x="143022" y="402832"/>
                </a:lnTo>
                <a:lnTo>
                  <a:pt x="133254" y="366521"/>
                </a:lnTo>
                <a:lnTo>
                  <a:pt x="97021" y="304750"/>
                </a:lnTo>
                <a:lnTo>
                  <a:pt x="65897" y="282298"/>
                </a:lnTo>
                <a:lnTo>
                  <a:pt x="34298" y="274333"/>
                </a:lnTo>
                <a:lnTo>
                  <a:pt x="22320" y="272329"/>
                </a:lnTo>
                <a:lnTo>
                  <a:pt x="12780" y="267406"/>
                </a:lnTo>
                <a:lnTo>
                  <a:pt x="5742" y="259808"/>
                </a:lnTo>
                <a:lnTo>
                  <a:pt x="1268" y="249779"/>
                </a:lnTo>
                <a:lnTo>
                  <a:pt x="0" y="237971"/>
                </a:lnTo>
                <a:lnTo>
                  <a:pt x="2959" y="227489"/>
                </a:lnTo>
                <a:lnTo>
                  <a:pt x="9706" y="218461"/>
                </a:lnTo>
                <a:lnTo>
                  <a:pt x="19800" y="211013"/>
                </a:lnTo>
                <a:lnTo>
                  <a:pt x="37582" y="200759"/>
                </a:lnTo>
                <a:lnTo>
                  <a:pt x="90634" y="169479"/>
                </a:lnTo>
                <a:lnTo>
                  <a:pt x="124151" y="143549"/>
                </a:lnTo>
                <a:lnTo>
                  <a:pt x="147681" y="111846"/>
                </a:lnTo>
                <a:lnTo>
                  <a:pt x="162435" y="75064"/>
                </a:lnTo>
                <a:lnTo>
                  <a:pt x="169627" y="33893"/>
                </a:lnTo>
                <a:lnTo>
                  <a:pt x="170141" y="28079"/>
                </a:lnTo>
                <a:lnTo>
                  <a:pt x="169251" y="20338"/>
                </a:lnTo>
                <a:lnTo>
                  <a:pt x="172569" y="16949"/>
                </a:lnTo>
                <a:lnTo>
                  <a:pt x="178220" y="11509"/>
                </a:lnTo>
                <a:lnTo>
                  <a:pt x="184407" y="6490"/>
                </a:lnTo>
                <a:lnTo>
                  <a:pt x="191012" y="2463"/>
                </a:lnTo>
                <a:lnTo>
                  <a:pt x="197912" y="0"/>
                </a:lnTo>
                <a:lnTo>
                  <a:pt x="201632" y="1670"/>
                </a:lnTo>
                <a:lnTo>
                  <a:pt x="217653" y="36592"/>
                </a:lnTo>
                <a:lnTo>
                  <a:pt x="224471" y="70119"/>
                </a:lnTo>
                <a:lnTo>
                  <a:pt x="228234" y="86797"/>
                </a:lnTo>
                <a:lnTo>
                  <a:pt x="245489" y="130491"/>
                </a:lnTo>
                <a:lnTo>
                  <a:pt x="272185" y="165165"/>
                </a:lnTo>
                <a:lnTo>
                  <a:pt x="273362" y="166066"/>
                </a:lnTo>
                <a:lnTo>
                  <a:pt x="197373" y="166066"/>
                </a:lnTo>
                <a:lnTo>
                  <a:pt x="116719" y="229015"/>
                </a:lnTo>
                <a:lnTo>
                  <a:pt x="193710" y="322222"/>
                </a:lnTo>
                <a:lnTo>
                  <a:pt x="294648" y="322222"/>
                </a:lnTo>
                <a:lnTo>
                  <a:pt x="282107" y="331711"/>
                </a:lnTo>
                <a:lnTo>
                  <a:pt x="253418" y="365405"/>
                </a:lnTo>
                <a:lnTo>
                  <a:pt x="230255" y="405123"/>
                </a:lnTo>
                <a:lnTo>
                  <a:pt x="224718" y="416571"/>
                </a:lnTo>
                <a:lnTo>
                  <a:pt x="219136" y="428005"/>
                </a:lnTo>
                <a:lnTo>
                  <a:pt x="213307" y="439295"/>
                </a:lnTo>
                <a:lnTo>
                  <a:pt x="207031" y="450315"/>
                </a:lnTo>
                <a:lnTo>
                  <a:pt x="196008" y="461119"/>
                </a:lnTo>
                <a:lnTo>
                  <a:pt x="182314" y="464504"/>
                </a:lnTo>
                <a:close/>
              </a:path>
              <a:path extrusionOk="0" h="464820" w="393065">
                <a:moveTo>
                  <a:pt x="294648" y="322222"/>
                </a:moveTo>
                <a:lnTo>
                  <a:pt x="193710" y="322222"/>
                </a:lnTo>
                <a:lnTo>
                  <a:pt x="274408" y="250765"/>
                </a:lnTo>
                <a:lnTo>
                  <a:pt x="197373" y="166066"/>
                </a:lnTo>
                <a:lnTo>
                  <a:pt x="273362" y="166066"/>
                </a:lnTo>
                <a:lnTo>
                  <a:pt x="307193" y="191950"/>
                </a:lnTo>
                <a:lnTo>
                  <a:pt x="349388" y="211973"/>
                </a:lnTo>
                <a:lnTo>
                  <a:pt x="384893" y="233577"/>
                </a:lnTo>
                <a:lnTo>
                  <a:pt x="391063" y="244547"/>
                </a:lnTo>
                <a:lnTo>
                  <a:pt x="393031" y="248335"/>
                </a:lnTo>
                <a:lnTo>
                  <a:pt x="388800" y="262698"/>
                </a:lnTo>
                <a:lnTo>
                  <a:pt x="381787" y="273565"/>
                </a:lnTo>
                <a:lnTo>
                  <a:pt x="372129" y="281377"/>
                </a:lnTo>
                <a:lnTo>
                  <a:pt x="317296" y="305086"/>
                </a:lnTo>
                <a:lnTo>
                  <a:pt x="294648" y="322222"/>
                </a:lnTo>
                <a:close/>
              </a:path>
            </a:pathLst>
          </a:custGeom>
          <a:solidFill>
            <a:srgbClr val="A16E4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19" name="Google Shape;219;p11"/>
          <p:cNvGrpSpPr/>
          <p:nvPr/>
        </p:nvGrpSpPr>
        <p:grpSpPr>
          <a:xfrm>
            <a:off x="265498" y="1645959"/>
            <a:ext cx="17591397" cy="8641340"/>
            <a:chOff x="265498" y="1645959"/>
            <a:chExt cx="17591397" cy="8641340"/>
          </a:xfrm>
        </p:grpSpPr>
        <p:sp>
          <p:nvSpPr>
            <p:cNvPr id="220" name="Google Shape;220;p11"/>
            <p:cNvSpPr/>
            <p:nvPr/>
          </p:nvSpPr>
          <p:spPr>
            <a:xfrm>
              <a:off x="265498" y="3549060"/>
              <a:ext cx="8878570" cy="5365750"/>
            </a:xfrm>
            <a:custGeom>
              <a:rect b="b" l="l" r="r" t="t"/>
              <a:pathLst>
                <a:path extrusionOk="0" h="5365750" w="8878570">
                  <a:moveTo>
                    <a:pt x="8878445" y="5365253"/>
                  </a:moveTo>
                  <a:lnTo>
                    <a:pt x="0" y="5365253"/>
                  </a:lnTo>
                  <a:lnTo>
                    <a:pt x="0" y="404583"/>
                  </a:lnTo>
                  <a:lnTo>
                    <a:pt x="2722" y="357403"/>
                  </a:lnTo>
                  <a:lnTo>
                    <a:pt x="10688" y="311821"/>
                  </a:lnTo>
                  <a:lnTo>
                    <a:pt x="23593" y="268141"/>
                  </a:lnTo>
                  <a:lnTo>
                    <a:pt x="41133" y="226665"/>
                  </a:lnTo>
                  <a:lnTo>
                    <a:pt x="63005" y="187699"/>
                  </a:lnTo>
                  <a:lnTo>
                    <a:pt x="88906" y="151544"/>
                  </a:lnTo>
                  <a:lnTo>
                    <a:pt x="118530" y="118506"/>
                  </a:lnTo>
                  <a:lnTo>
                    <a:pt x="151575" y="88888"/>
                  </a:lnTo>
                  <a:lnTo>
                    <a:pt x="187736" y="62993"/>
                  </a:lnTo>
                  <a:lnTo>
                    <a:pt x="226711" y="41125"/>
                  </a:lnTo>
                  <a:lnTo>
                    <a:pt x="268195" y="23588"/>
                  </a:lnTo>
                  <a:lnTo>
                    <a:pt x="311885" y="10686"/>
                  </a:lnTo>
                  <a:lnTo>
                    <a:pt x="357478" y="2722"/>
                  </a:lnTo>
                  <a:lnTo>
                    <a:pt x="404663" y="0"/>
                  </a:lnTo>
                  <a:lnTo>
                    <a:pt x="8473781" y="0"/>
                  </a:lnTo>
                  <a:lnTo>
                    <a:pt x="8520971" y="2722"/>
                  </a:lnTo>
                  <a:lnTo>
                    <a:pt x="8566561" y="10686"/>
                  </a:lnTo>
                  <a:lnTo>
                    <a:pt x="8610250" y="23588"/>
                  </a:lnTo>
                  <a:lnTo>
                    <a:pt x="8651734" y="41125"/>
                  </a:lnTo>
                  <a:lnTo>
                    <a:pt x="8690708" y="62993"/>
                  </a:lnTo>
                  <a:lnTo>
                    <a:pt x="8726870" y="88888"/>
                  </a:lnTo>
                  <a:lnTo>
                    <a:pt x="8759915" y="118506"/>
                  </a:lnTo>
                  <a:lnTo>
                    <a:pt x="8789539" y="151544"/>
                  </a:lnTo>
                  <a:lnTo>
                    <a:pt x="8815439" y="187699"/>
                  </a:lnTo>
                  <a:lnTo>
                    <a:pt x="8837311" y="226665"/>
                  </a:lnTo>
                  <a:lnTo>
                    <a:pt x="8854851" y="268141"/>
                  </a:lnTo>
                  <a:lnTo>
                    <a:pt x="8867756" y="311821"/>
                  </a:lnTo>
                  <a:lnTo>
                    <a:pt x="8875722" y="357403"/>
                  </a:lnTo>
                  <a:lnTo>
                    <a:pt x="8878445" y="404583"/>
                  </a:lnTo>
                  <a:lnTo>
                    <a:pt x="8878445" y="419679"/>
                  </a:lnTo>
                  <a:lnTo>
                    <a:pt x="374465" y="419679"/>
                  </a:lnTo>
                  <a:lnTo>
                    <a:pt x="374465" y="4978785"/>
                  </a:lnTo>
                  <a:lnTo>
                    <a:pt x="8878445" y="4978785"/>
                  </a:lnTo>
                  <a:lnTo>
                    <a:pt x="8878445" y="5365253"/>
                  </a:lnTo>
                  <a:close/>
                </a:path>
                <a:path extrusionOk="0" h="5365750" w="8878570">
                  <a:moveTo>
                    <a:pt x="8878445" y="4978785"/>
                  </a:moveTo>
                  <a:lnTo>
                    <a:pt x="8491900" y="4978785"/>
                  </a:lnTo>
                  <a:lnTo>
                    <a:pt x="8491900" y="419679"/>
                  </a:lnTo>
                  <a:lnTo>
                    <a:pt x="8878445" y="419679"/>
                  </a:lnTo>
                  <a:lnTo>
                    <a:pt x="8878445" y="497878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 name="Google Shape;221;p11"/>
            <p:cNvSpPr/>
            <p:nvPr/>
          </p:nvSpPr>
          <p:spPr>
            <a:xfrm>
              <a:off x="265499" y="8915823"/>
              <a:ext cx="8878570" cy="827405"/>
            </a:xfrm>
            <a:custGeom>
              <a:rect b="b" l="l" r="r" t="t"/>
              <a:pathLst>
                <a:path extrusionOk="0" h="827404" w="8878570">
                  <a:moveTo>
                    <a:pt x="8473781" y="827281"/>
                  </a:moveTo>
                  <a:lnTo>
                    <a:pt x="404663" y="827281"/>
                  </a:lnTo>
                  <a:lnTo>
                    <a:pt x="357474" y="824559"/>
                  </a:lnTo>
                  <a:lnTo>
                    <a:pt x="311883" y="816595"/>
                  </a:lnTo>
                  <a:lnTo>
                    <a:pt x="268194" y="803692"/>
                  </a:lnTo>
                  <a:lnTo>
                    <a:pt x="226711" y="786156"/>
                  </a:lnTo>
                  <a:lnTo>
                    <a:pt x="187736" y="764288"/>
                  </a:lnTo>
                  <a:lnTo>
                    <a:pt x="151575" y="738393"/>
                  </a:lnTo>
                  <a:lnTo>
                    <a:pt x="118530" y="708774"/>
                  </a:lnTo>
                  <a:lnTo>
                    <a:pt x="88905" y="675736"/>
                  </a:lnTo>
                  <a:lnTo>
                    <a:pt x="63005" y="639582"/>
                  </a:lnTo>
                  <a:lnTo>
                    <a:pt x="41133" y="600615"/>
                  </a:lnTo>
                  <a:lnTo>
                    <a:pt x="23593" y="559140"/>
                  </a:lnTo>
                  <a:lnTo>
                    <a:pt x="10688" y="515459"/>
                  </a:lnTo>
                  <a:lnTo>
                    <a:pt x="2722" y="469878"/>
                  </a:lnTo>
                  <a:lnTo>
                    <a:pt x="0" y="422698"/>
                  </a:lnTo>
                  <a:lnTo>
                    <a:pt x="0" y="0"/>
                  </a:lnTo>
                  <a:lnTo>
                    <a:pt x="8878445" y="0"/>
                  </a:lnTo>
                  <a:lnTo>
                    <a:pt x="8878445" y="422698"/>
                  </a:lnTo>
                  <a:lnTo>
                    <a:pt x="8875722" y="469878"/>
                  </a:lnTo>
                  <a:lnTo>
                    <a:pt x="8867756" y="515459"/>
                  </a:lnTo>
                  <a:lnTo>
                    <a:pt x="8854851" y="559140"/>
                  </a:lnTo>
                  <a:lnTo>
                    <a:pt x="8837311" y="600615"/>
                  </a:lnTo>
                  <a:lnTo>
                    <a:pt x="8815439" y="639582"/>
                  </a:lnTo>
                  <a:lnTo>
                    <a:pt x="8789539" y="675736"/>
                  </a:lnTo>
                  <a:lnTo>
                    <a:pt x="8759914" y="708774"/>
                  </a:lnTo>
                  <a:lnTo>
                    <a:pt x="8726869" y="738393"/>
                  </a:lnTo>
                  <a:lnTo>
                    <a:pt x="8690708" y="764288"/>
                  </a:lnTo>
                  <a:lnTo>
                    <a:pt x="8651733" y="786156"/>
                  </a:lnTo>
                  <a:lnTo>
                    <a:pt x="8610250" y="803692"/>
                  </a:lnTo>
                  <a:lnTo>
                    <a:pt x="8566561" y="816595"/>
                  </a:lnTo>
                  <a:lnTo>
                    <a:pt x="8520970" y="824559"/>
                  </a:lnTo>
                  <a:lnTo>
                    <a:pt x="8473781" y="827281"/>
                  </a:lnTo>
                  <a:close/>
                </a:path>
              </a:pathLst>
            </a:custGeom>
            <a:solidFill>
              <a:srgbClr val="E8E8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11"/>
            <p:cNvSpPr/>
            <p:nvPr/>
          </p:nvSpPr>
          <p:spPr>
            <a:xfrm>
              <a:off x="3646984" y="9743104"/>
              <a:ext cx="2115185" cy="544195"/>
            </a:xfrm>
            <a:custGeom>
              <a:rect b="b" l="l" r="r" t="t"/>
              <a:pathLst>
                <a:path extrusionOk="0" h="544195" w="2115185">
                  <a:moveTo>
                    <a:pt x="2115117" y="543894"/>
                  </a:moveTo>
                  <a:lnTo>
                    <a:pt x="0" y="543894"/>
                  </a:lnTo>
                  <a:lnTo>
                    <a:pt x="5097" y="511625"/>
                  </a:lnTo>
                  <a:lnTo>
                    <a:pt x="17200" y="408734"/>
                  </a:lnTo>
                  <a:lnTo>
                    <a:pt x="29020" y="257723"/>
                  </a:lnTo>
                  <a:lnTo>
                    <a:pt x="46077" y="0"/>
                  </a:lnTo>
                  <a:lnTo>
                    <a:pt x="2066377" y="0"/>
                  </a:lnTo>
                  <a:lnTo>
                    <a:pt x="2071331" y="71754"/>
                  </a:lnTo>
                  <a:lnTo>
                    <a:pt x="2084496" y="243429"/>
                  </a:lnTo>
                  <a:lnTo>
                    <a:pt x="2103323" y="449636"/>
                  </a:lnTo>
                  <a:lnTo>
                    <a:pt x="2115117" y="543894"/>
                  </a:lnTo>
                  <a:close/>
                </a:path>
              </a:pathLst>
            </a:custGeom>
            <a:solidFill>
              <a:srgbClr val="BABAB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11"/>
            <p:cNvSpPr/>
            <p:nvPr/>
          </p:nvSpPr>
          <p:spPr>
            <a:xfrm>
              <a:off x="639909" y="3968831"/>
              <a:ext cx="8117555" cy="4560051"/>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p11"/>
            <p:cNvSpPr/>
            <p:nvPr/>
          </p:nvSpPr>
          <p:spPr>
            <a:xfrm>
              <a:off x="9144060" y="1645959"/>
              <a:ext cx="8712835" cy="5265420"/>
            </a:xfrm>
            <a:custGeom>
              <a:rect b="b" l="l" r="r" t="t"/>
              <a:pathLst>
                <a:path extrusionOk="0" h="5265420" w="8712835">
                  <a:moveTo>
                    <a:pt x="8712251" y="5264835"/>
                  </a:moveTo>
                  <a:lnTo>
                    <a:pt x="0" y="5264835"/>
                  </a:lnTo>
                  <a:lnTo>
                    <a:pt x="0" y="397010"/>
                  </a:lnTo>
                  <a:lnTo>
                    <a:pt x="2671" y="350714"/>
                  </a:lnTo>
                  <a:lnTo>
                    <a:pt x="10488" y="305985"/>
                  </a:lnTo>
                  <a:lnTo>
                    <a:pt x="23151" y="263122"/>
                  </a:lnTo>
                  <a:lnTo>
                    <a:pt x="40363" y="222423"/>
                  </a:lnTo>
                  <a:lnTo>
                    <a:pt x="61826" y="184185"/>
                  </a:lnTo>
                  <a:lnTo>
                    <a:pt x="87241" y="148708"/>
                  </a:lnTo>
                  <a:lnTo>
                    <a:pt x="116311" y="116288"/>
                  </a:lnTo>
                  <a:lnTo>
                    <a:pt x="148737" y="87224"/>
                  </a:lnTo>
                  <a:lnTo>
                    <a:pt x="184222" y="61814"/>
                  </a:lnTo>
                  <a:lnTo>
                    <a:pt x="222467" y="40355"/>
                  </a:lnTo>
                  <a:lnTo>
                    <a:pt x="263175" y="23146"/>
                  </a:lnTo>
                  <a:lnTo>
                    <a:pt x="306046" y="10486"/>
                  </a:lnTo>
                  <a:lnTo>
                    <a:pt x="350786" y="2671"/>
                  </a:lnTo>
                  <a:lnTo>
                    <a:pt x="397089" y="0"/>
                  </a:lnTo>
                  <a:lnTo>
                    <a:pt x="8315165" y="0"/>
                  </a:lnTo>
                  <a:lnTo>
                    <a:pt x="8361468" y="2671"/>
                  </a:lnTo>
                  <a:lnTo>
                    <a:pt x="8406206" y="10486"/>
                  </a:lnTo>
                  <a:lnTo>
                    <a:pt x="8449077" y="23147"/>
                  </a:lnTo>
                  <a:lnTo>
                    <a:pt x="8489784" y="40355"/>
                  </a:lnTo>
                  <a:lnTo>
                    <a:pt x="8528029" y="61814"/>
                  </a:lnTo>
                  <a:lnTo>
                    <a:pt x="8563513" y="87224"/>
                  </a:lnTo>
                  <a:lnTo>
                    <a:pt x="8595939" y="116288"/>
                  </a:lnTo>
                  <a:lnTo>
                    <a:pt x="8625009" y="148708"/>
                  </a:lnTo>
                  <a:lnTo>
                    <a:pt x="8650424" y="184186"/>
                  </a:lnTo>
                  <a:lnTo>
                    <a:pt x="8671887" y="222423"/>
                  </a:lnTo>
                  <a:lnTo>
                    <a:pt x="8689099" y="263122"/>
                  </a:lnTo>
                  <a:lnTo>
                    <a:pt x="8701763" y="305985"/>
                  </a:lnTo>
                  <a:lnTo>
                    <a:pt x="8709579" y="350714"/>
                  </a:lnTo>
                  <a:lnTo>
                    <a:pt x="8712251" y="397010"/>
                  </a:lnTo>
                  <a:lnTo>
                    <a:pt x="8712251" y="411824"/>
                  </a:lnTo>
                  <a:lnTo>
                    <a:pt x="367455" y="411824"/>
                  </a:lnTo>
                  <a:lnTo>
                    <a:pt x="367455" y="4885600"/>
                  </a:lnTo>
                  <a:lnTo>
                    <a:pt x="8712251" y="4885600"/>
                  </a:lnTo>
                  <a:lnTo>
                    <a:pt x="8712251" y="5264835"/>
                  </a:lnTo>
                  <a:close/>
                </a:path>
                <a:path extrusionOk="0" h="5265420" w="8712835">
                  <a:moveTo>
                    <a:pt x="8712251" y="4885600"/>
                  </a:moveTo>
                  <a:lnTo>
                    <a:pt x="8332942" y="4885600"/>
                  </a:lnTo>
                  <a:lnTo>
                    <a:pt x="8332942" y="411824"/>
                  </a:lnTo>
                  <a:lnTo>
                    <a:pt x="8712251" y="411824"/>
                  </a:lnTo>
                  <a:lnTo>
                    <a:pt x="8712251" y="48856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11"/>
            <p:cNvSpPr/>
            <p:nvPr/>
          </p:nvSpPr>
          <p:spPr>
            <a:xfrm>
              <a:off x="9144060" y="6912275"/>
              <a:ext cx="8712835" cy="812165"/>
            </a:xfrm>
            <a:custGeom>
              <a:rect b="b" l="l" r="r" t="t"/>
              <a:pathLst>
                <a:path extrusionOk="0" h="812165" w="8712835">
                  <a:moveTo>
                    <a:pt x="8315162" y="811797"/>
                  </a:moveTo>
                  <a:lnTo>
                    <a:pt x="397089" y="811797"/>
                  </a:lnTo>
                  <a:lnTo>
                    <a:pt x="350783" y="809126"/>
                  </a:lnTo>
                  <a:lnTo>
                    <a:pt x="306045" y="801311"/>
                  </a:lnTo>
                  <a:lnTo>
                    <a:pt x="263174" y="788650"/>
                  </a:lnTo>
                  <a:lnTo>
                    <a:pt x="222467" y="771442"/>
                  </a:lnTo>
                  <a:lnTo>
                    <a:pt x="184222" y="749983"/>
                  </a:lnTo>
                  <a:lnTo>
                    <a:pt x="148737" y="724573"/>
                  </a:lnTo>
                  <a:lnTo>
                    <a:pt x="116311" y="695509"/>
                  </a:lnTo>
                  <a:lnTo>
                    <a:pt x="87241" y="663089"/>
                  </a:lnTo>
                  <a:lnTo>
                    <a:pt x="61826" y="627611"/>
                  </a:lnTo>
                  <a:lnTo>
                    <a:pt x="40363" y="589374"/>
                  </a:lnTo>
                  <a:lnTo>
                    <a:pt x="23151" y="548675"/>
                  </a:lnTo>
                  <a:lnTo>
                    <a:pt x="10488" y="505812"/>
                  </a:lnTo>
                  <a:lnTo>
                    <a:pt x="2671" y="461083"/>
                  </a:lnTo>
                  <a:lnTo>
                    <a:pt x="0" y="414787"/>
                  </a:lnTo>
                  <a:lnTo>
                    <a:pt x="0" y="0"/>
                  </a:lnTo>
                  <a:lnTo>
                    <a:pt x="8712251" y="0"/>
                  </a:lnTo>
                  <a:lnTo>
                    <a:pt x="8712251" y="414787"/>
                  </a:lnTo>
                  <a:lnTo>
                    <a:pt x="8709579" y="461083"/>
                  </a:lnTo>
                  <a:lnTo>
                    <a:pt x="8701762" y="505812"/>
                  </a:lnTo>
                  <a:lnTo>
                    <a:pt x="8689099" y="548675"/>
                  </a:lnTo>
                  <a:lnTo>
                    <a:pt x="8671887" y="589374"/>
                  </a:lnTo>
                  <a:lnTo>
                    <a:pt x="8650424" y="627611"/>
                  </a:lnTo>
                  <a:lnTo>
                    <a:pt x="8625009" y="663089"/>
                  </a:lnTo>
                  <a:lnTo>
                    <a:pt x="8595939" y="695509"/>
                  </a:lnTo>
                  <a:lnTo>
                    <a:pt x="8563513" y="724573"/>
                  </a:lnTo>
                  <a:lnTo>
                    <a:pt x="8528028" y="749983"/>
                  </a:lnTo>
                  <a:lnTo>
                    <a:pt x="8489784" y="771442"/>
                  </a:lnTo>
                  <a:lnTo>
                    <a:pt x="8449076" y="788650"/>
                  </a:lnTo>
                  <a:lnTo>
                    <a:pt x="8406205" y="801311"/>
                  </a:lnTo>
                  <a:lnTo>
                    <a:pt x="8361467" y="809126"/>
                  </a:lnTo>
                  <a:lnTo>
                    <a:pt x="8315162" y="811797"/>
                  </a:lnTo>
                  <a:close/>
                </a:path>
              </a:pathLst>
            </a:custGeom>
            <a:solidFill>
              <a:srgbClr val="E8E8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Google Shape;226;p11"/>
            <p:cNvSpPr/>
            <p:nvPr/>
          </p:nvSpPr>
          <p:spPr>
            <a:xfrm>
              <a:off x="11984664" y="7724073"/>
              <a:ext cx="3028315" cy="917575"/>
            </a:xfrm>
            <a:custGeom>
              <a:rect b="b" l="l" r="r" t="t"/>
              <a:pathLst>
                <a:path extrusionOk="0" h="917575" w="3028315">
                  <a:moveTo>
                    <a:pt x="3013496" y="916976"/>
                  </a:moveTo>
                  <a:lnTo>
                    <a:pt x="14585" y="916976"/>
                  </a:lnTo>
                  <a:lnTo>
                    <a:pt x="5278" y="913828"/>
                  </a:lnTo>
                  <a:lnTo>
                    <a:pt x="138" y="906235"/>
                  </a:lnTo>
                  <a:lnTo>
                    <a:pt x="0" y="896977"/>
                  </a:lnTo>
                  <a:lnTo>
                    <a:pt x="5695" y="888829"/>
                  </a:lnTo>
                  <a:lnTo>
                    <a:pt x="52772" y="870168"/>
                  </a:lnTo>
                  <a:lnTo>
                    <a:pt x="117034" y="860892"/>
                  </a:lnTo>
                  <a:lnTo>
                    <a:pt x="153423" y="857226"/>
                  </a:lnTo>
                  <a:lnTo>
                    <a:pt x="191485" y="852849"/>
                  </a:lnTo>
                  <a:lnTo>
                    <a:pt x="230345" y="846742"/>
                  </a:lnTo>
                  <a:lnTo>
                    <a:pt x="269128" y="837885"/>
                  </a:lnTo>
                  <a:lnTo>
                    <a:pt x="306961" y="825260"/>
                  </a:lnTo>
                  <a:lnTo>
                    <a:pt x="342968" y="807847"/>
                  </a:lnTo>
                  <a:lnTo>
                    <a:pt x="376275" y="784627"/>
                  </a:lnTo>
                  <a:lnTo>
                    <a:pt x="406008" y="754580"/>
                  </a:lnTo>
                  <a:lnTo>
                    <a:pt x="431292" y="716689"/>
                  </a:lnTo>
                  <a:lnTo>
                    <a:pt x="451252" y="669932"/>
                  </a:lnTo>
                  <a:lnTo>
                    <a:pt x="465014" y="613292"/>
                  </a:lnTo>
                  <a:lnTo>
                    <a:pt x="482586" y="502049"/>
                  </a:lnTo>
                  <a:lnTo>
                    <a:pt x="494462" y="401084"/>
                  </a:lnTo>
                  <a:lnTo>
                    <a:pt x="506061" y="252899"/>
                  </a:lnTo>
                  <a:lnTo>
                    <a:pt x="522799" y="0"/>
                  </a:lnTo>
                  <a:lnTo>
                    <a:pt x="2505281" y="0"/>
                  </a:lnTo>
                  <a:lnTo>
                    <a:pt x="2510143" y="70411"/>
                  </a:lnTo>
                  <a:lnTo>
                    <a:pt x="2523061" y="238872"/>
                  </a:lnTo>
                  <a:lnTo>
                    <a:pt x="2541536" y="441220"/>
                  </a:lnTo>
                  <a:lnTo>
                    <a:pt x="2563066" y="613292"/>
                  </a:lnTo>
                  <a:lnTo>
                    <a:pt x="2576829" y="669932"/>
                  </a:lnTo>
                  <a:lnTo>
                    <a:pt x="2596789" y="716689"/>
                  </a:lnTo>
                  <a:lnTo>
                    <a:pt x="2622073" y="754580"/>
                  </a:lnTo>
                  <a:lnTo>
                    <a:pt x="2651805" y="784627"/>
                  </a:lnTo>
                  <a:lnTo>
                    <a:pt x="2685113" y="807847"/>
                  </a:lnTo>
                  <a:lnTo>
                    <a:pt x="2721120" y="825260"/>
                  </a:lnTo>
                  <a:lnTo>
                    <a:pt x="2758952" y="837885"/>
                  </a:lnTo>
                  <a:lnTo>
                    <a:pt x="2797736" y="846742"/>
                  </a:lnTo>
                  <a:lnTo>
                    <a:pt x="2836596" y="852849"/>
                  </a:lnTo>
                  <a:lnTo>
                    <a:pt x="2874657" y="857226"/>
                  </a:lnTo>
                  <a:lnTo>
                    <a:pt x="2911046" y="860892"/>
                  </a:lnTo>
                  <a:lnTo>
                    <a:pt x="2944888" y="864866"/>
                  </a:lnTo>
                  <a:lnTo>
                    <a:pt x="2975308" y="870168"/>
                  </a:lnTo>
                  <a:lnTo>
                    <a:pt x="3001432" y="877816"/>
                  </a:lnTo>
                  <a:lnTo>
                    <a:pt x="3022386" y="888829"/>
                  </a:lnTo>
                  <a:lnTo>
                    <a:pt x="3028081" y="896977"/>
                  </a:lnTo>
                  <a:lnTo>
                    <a:pt x="3027942" y="906235"/>
                  </a:lnTo>
                  <a:lnTo>
                    <a:pt x="3022803" y="913828"/>
                  </a:lnTo>
                  <a:close/>
                </a:path>
              </a:pathLst>
            </a:custGeom>
            <a:solidFill>
              <a:srgbClr val="BABAB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11"/>
            <p:cNvSpPr/>
            <p:nvPr/>
          </p:nvSpPr>
          <p:spPr>
            <a:xfrm>
              <a:off x="9511466" y="2057887"/>
              <a:ext cx="7965582" cy="4474689"/>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8" name="Google Shape;228;p11"/>
          <p:cNvSpPr txBox="1"/>
          <p:nvPr>
            <p:ph type="title"/>
          </p:nvPr>
        </p:nvSpPr>
        <p:spPr>
          <a:xfrm>
            <a:off x="3569168" y="285330"/>
            <a:ext cx="12599795" cy="1367041"/>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aseline="-25000" lang="en-US" sz="13200">
                <a:latin typeface="Arial"/>
                <a:ea typeface="Arial"/>
                <a:cs typeface="Arial"/>
                <a:sym typeface="Arial"/>
              </a:rPr>
              <a:t>Web	page      </a:t>
            </a:r>
            <a:r>
              <a:rPr lang="en-US" sz="8800">
                <a:latin typeface="Arial"/>
                <a:ea typeface="Arial"/>
                <a:cs typeface="Arial"/>
                <a:sym typeface="Arial"/>
              </a:rPr>
              <a:t>Driver  &amp; Operator </a:t>
            </a:r>
            <a:endParaRPr sz="8800">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2"/>
          <p:cNvSpPr/>
          <p:nvPr/>
        </p:nvSpPr>
        <p:spPr>
          <a:xfrm>
            <a:off x="0" y="0"/>
            <a:ext cx="5279715" cy="495193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 name="Google Shape;234;p12"/>
          <p:cNvSpPr txBox="1"/>
          <p:nvPr>
            <p:ph type="title"/>
          </p:nvPr>
        </p:nvSpPr>
        <p:spPr>
          <a:xfrm>
            <a:off x="4852292" y="212652"/>
            <a:ext cx="10084523" cy="959237"/>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aseline="-25000" lang="en-US" sz="9225"/>
              <a:t>Create  Cars  by  A</a:t>
            </a:r>
            <a:r>
              <a:rPr lang="en-US" sz="6150"/>
              <a:t>dmin  &amp; operator</a:t>
            </a:r>
            <a:endParaRPr sz="6150"/>
          </a:p>
        </p:txBody>
      </p:sp>
      <p:sp>
        <p:nvSpPr>
          <p:cNvPr id="235" name="Google Shape;235;p12"/>
          <p:cNvSpPr/>
          <p:nvPr/>
        </p:nvSpPr>
        <p:spPr>
          <a:xfrm>
            <a:off x="16293814" y="266977"/>
            <a:ext cx="1562099" cy="247649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6" name="Google Shape;236;p12"/>
          <p:cNvGrpSpPr/>
          <p:nvPr/>
        </p:nvGrpSpPr>
        <p:grpSpPr>
          <a:xfrm>
            <a:off x="511628" y="1033663"/>
            <a:ext cx="17776570" cy="9253452"/>
            <a:chOff x="511628" y="1033663"/>
            <a:chExt cx="17776570" cy="9253452"/>
          </a:xfrm>
        </p:grpSpPr>
        <p:sp>
          <p:nvSpPr>
            <p:cNvPr id="237" name="Google Shape;237;p12"/>
            <p:cNvSpPr/>
            <p:nvPr/>
          </p:nvSpPr>
          <p:spPr>
            <a:xfrm>
              <a:off x="1029662" y="1033663"/>
              <a:ext cx="3579495" cy="444500"/>
            </a:xfrm>
            <a:custGeom>
              <a:rect b="b" l="l" r="r" t="t"/>
              <a:pathLst>
                <a:path extrusionOk="0" h="444500" w="3579495">
                  <a:moveTo>
                    <a:pt x="1158154" y="443949"/>
                  </a:moveTo>
                  <a:lnTo>
                    <a:pt x="1112288" y="443912"/>
                  </a:lnTo>
                  <a:lnTo>
                    <a:pt x="1066275" y="441613"/>
                  </a:lnTo>
                  <a:lnTo>
                    <a:pt x="927717" y="430047"/>
                  </a:lnTo>
                  <a:lnTo>
                    <a:pt x="873962" y="426245"/>
                  </a:lnTo>
                  <a:lnTo>
                    <a:pt x="818412" y="419403"/>
                  </a:lnTo>
                  <a:lnTo>
                    <a:pt x="771183" y="376104"/>
                  </a:lnTo>
                  <a:lnTo>
                    <a:pt x="764052" y="302154"/>
                  </a:lnTo>
                  <a:lnTo>
                    <a:pt x="763941" y="283762"/>
                  </a:lnTo>
                  <a:lnTo>
                    <a:pt x="765102" y="229626"/>
                  </a:lnTo>
                  <a:lnTo>
                    <a:pt x="768016" y="174598"/>
                  </a:lnTo>
                  <a:lnTo>
                    <a:pt x="772809" y="119569"/>
                  </a:lnTo>
                  <a:lnTo>
                    <a:pt x="786007" y="62803"/>
                  </a:lnTo>
                  <a:lnTo>
                    <a:pt x="843712" y="40791"/>
                  </a:lnTo>
                  <a:lnTo>
                    <a:pt x="845254" y="40791"/>
                  </a:lnTo>
                  <a:lnTo>
                    <a:pt x="846795" y="39246"/>
                  </a:lnTo>
                  <a:lnTo>
                    <a:pt x="882395" y="10244"/>
                  </a:lnTo>
                  <a:lnTo>
                    <a:pt x="920917" y="0"/>
                  </a:lnTo>
                  <a:lnTo>
                    <a:pt x="961215" y="1322"/>
                  </a:lnTo>
                  <a:lnTo>
                    <a:pt x="1002141" y="7018"/>
                  </a:lnTo>
                  <a:lnTo>
                    <a:pt x="1042550" y="9898"/>
                  </a:lnTo>
                  <a:lnTo>
                    <a:pt x="1070295" y="10610"/>
                  </a:lnTo>
                  <a:lnTo>
                    <a:pt x="1098040" y="13277"/>
                  </a:lnTo>
                  <a:lnTo>
                    <a:pt x="1178962" y="24319"/>
                  </a:lnTo>
                  <a:lnTo>
                    <a:pt x="1255261" y="36157"/>
                  </a:lnTo>
                  <a:lnTo>
                    <a:pt x="1249095" y="45425"/>
                  </a:lnTo>
                  <a:lnTo>
                    <a:pt x="1255887" y="54247"/>
                  </a:lnTo>
                  <a:lnTo>
                    <a:pt x="1279176" y="90100"/>
                  </a:lnTo>
                  <a:lnTo>
                    <a:pt x="1280182" y="92537"/>
                  </a:lnTo>
                  <a:lnTo>
                    <a:pt x="899973" y="92537"/>
                  </a:lnTo>
                  <a:lnTo>
                    <a:pt x="883523" y="93696"/>
                  </a:lnTo>
                  <a:lnTo>
                    <a:pt x="859897" y="124975"/>
                  </a:lnTo>
                  <a:lnTo>
                    <a:pt x="852922" y="284655"/>
                  </a:lnTo>
                  <a:lnTo>
                    <a:pt x="850648" y="337367"/>
                  </a:lnTo>
                  <a:lnTo>
                    <a:pt x="951609" y="345862"/>
                  </a:lnTo>
                  <a:lnTo>
                    <a:pt x="1040623" y="355227"/>
                  </a:lnTo>
                  <a:lnTo>
                    <a:pt x="1085131" y="359439"/>
                  </a:lnTo>
                  <a:lnTo>
                    <a:pt x="1129638" y="362854"/>
                  </a:lnTo>
                  <a:lnTo>
                    <a:pt x="1246345" y="362854"/>
                  </a:lnTo>
                  <a:lnTo>
                    <a:pt x="1237535" y="391430"/>
                  </a:lnTo>
                  <a:lnTo>
                    <a:pt x="1226215" y="409954"/>
                  </a:lnTo>
                  <a:lnTo>
                    <a:pt x="1205936" y="426668"/>
                  </a:lnTo>
                  <a:lnTo>
                    <a:pt x="1181612" y="438892"/>
                  </a:lnTo>
                  <a:lnTo>
                    <a:pt x="1158154" y="443949"/>
                  </a:lnTo>
                  <a:close/>
                </a:path>
                <a:path extrusionOk="0" h="444500" w="3579495">
                  <a:moveTo>
                    <a:pt x="1246345" y="362854"/>
                  </a:moveTo>
                  <a:lnTo>
                    <a:pt x="1129638" y="362854"/>
                  </a:lnTo>
                  <a:lnTo>
                    <a:pt x="1138911" y="361864"/>
                  </a:lnTo>
                  <a:lnTo>
                    <a:pt x="1148905" y="358413"/>
                  </a:lnTo>
                  <a:lnTo>
                    <a:pt x="1172845" y="296626"/>
                  </a:lnTo>
                  <a:lnTo>
                    <a:pt x="1183586" y="245073"/>
                  </a:lnTo>
                  <a:lnTo>
                    <a:pt x="1193750" y="193520"/>
                  </a:lnTo>
                  <a:lnTo>
                    <a:pt x="1203624" y="141967"/>
                  </a:lnTo>
                  <a:lnTo>
                    <a:pt x="1203925" y="124179"/>
                  </a:lnTo>
                  <a:lnTo>
                    <a:pt x="1197363" y="112039"/>
                  </a:lnTo>
                  <a:lnTo>
                    <a:pt x="1184875" y="104822"/>
                  </a:lnTo>
                  <a:lnTo>
                    <a:pt x="1167402" y="101805"/>
                  </a:lnTo>
                  <a:lnTo>
                    <a:pt x="899973" y="92537"/>
                  </a:lnTo>
                  <a:lnTo>
                    <a:pt x="1280182" y="92537"/>
                  </a:lnTo>
                  <a:lnTo>
                    <a:pt x="1282813" y="98909"/>
                  </a:lnTo>
                  <a:lnTo>
                    <a:pt x="1285582" y="108008"/>
                  </a:lnTo>
                  <a:lnTo>
                    <a:pt x="1287630" y="117252"/>
                  </a:lnTo>
                  <a:lnTo>
                    <a:pt x="1289003" y="164647"/>
                  </a:lnTo>
                  <a:lnTo>
                    <a:pt x="1284747" y="211162"/>
                  </a:lnTo>
                  <a:lnTo>
                    <a:pt x="1276166" y="256948"/>
                  </a:lnTo>
                  <a:lnTo>
                    <a:pt x="1264566" y="302154"/>
                  </a:lnTo>
                  <a:lnTo>
                    <a:pt x="1251254" y="346932"/>
                  </a:lnTo>
                  <a:lnTo>
                    <a:pt x="1246345" y="362854"/>
                  </a:lnTo>
                  <a:close/>
                </a:path>
                <a:path extrusionOk="0" h="444500" w="3579495">
                  <a:moveTo>
                    <a:pt x="3285258" y="422323"/>
                  </a:moveTo>
                  <a:lnTo>
                    <a:pt x="3242701" y="414431"/>
                  </a:lnTo>
                  <a:lnTo>
                    <a:pt x="3195737" y="358678"/>
                  </a:lnTo>
                  <a:lnTo>
                    <a:pt x="3190564" y="314293"/>
                  </a:lnTo>
                  <a:lnTo>
                    <a:pt x="3190463" y="273263"/>
                  </a:lnTo>
                  <a:lnTo>
                    <a:pt x="3191234" y="273263"/>
                  </a:lnTo>
                  <a:lnTo>
                    <a:pt x="3191017" y="251252"/>
                  </a:lnTo>
                  <a:lnTo>
                    <a:pt x="3190700" y="231931"/>
                  </a:lnTo>
                  <a:lnTo>
                    <a:pt x="3190583" y="207229"/>
                  </a:lnTo>
                  <a:lnTo>
                    <a:pt x="3191234" y="185217"/>
                  </a:lnTo>
                  <a:lnTo>
                    <a:pt x="3198230" y="151621"/>
                  </a:lnTo>
                  <a:lnTo>
                    <a:pt x="3213680" y="128451"/>
                  </a:lnTo>
                  <a:lnTo>
                    <a:pt x="3237945" y="115707"/>
                  </a:lnTo>
                  <a:lnTo>
                    <a:pt x="3271385" y="113390"/>
                  </a:lnTo>
                  <a:lnTo>
                    <a:pt x="3325129" y="117276"/>
                  </a:lnTo>
                  <a:lnTo>
                    <a:pt x="3378800" y="121886"/>
                  </a:lnTo>
                  <a:lnTo>
                    <a:pt x="3485637" y="132699"/>
                  </a:lnTo>
                  <a:lnTo>
                    <a:pt x="3537273" y="159730"/>
                  </a:lnTo>
                  <a:lnTo>
                    <a:pt x="3564383" y="208387"/>
                  </a:lnTo>
                  <a:lnTo>
                    <a:pt x="3350766" y="208387"/>
                  </a:lnTo>
                  <a:lnTo>
                    <a:pt x="3329404" y="209196"/>
                  </a:lnTo>
                  <a:lnTo>
                    <a:pt x="3313388" y="216014"/>
                  </a:lnTo>
                  <a:lnTo>
                    <a:pt x="3303730" y="230218"/>
                  </a:lnTo>
                  <a:lnTo>
                    <a:pt x="3301442" y="253183"/>
                  </a:lnTo>
                  <a:lnTo>
                    <a:pt x="3301888" y="261980"/>
                  </a:lnTo>
                  <a:lnTo>
                    <a:pt x="3300961" y="270850"/>
                  </a:lnTo>
                  <a:lnTo>
                    <a:pt x="3298733" y="279575"/>
                  </a:lnTo>
                  <a:lnTo>
                    <a:pt x="3295277" y="287937"/>
                  </a:lnTo>
                  <a:lnTo>
                    <a:pt x="3282982" y="314293"/>
                  </a:lnTo>
                  <a:lnTo>
                    <a:pt x="3283042" y="330223"/>
                  </a:lnTo>
                  <a:lnTo>
                    <a:pt x="3297119" y="338332"/>
                  </a:lnTo>
                  <a:lnTo>
                    <a:pt x="3326875" y="341228"/>
                  </a:lnTo>
                  <a:lnTo>
                    <a:pt x="3363097" y="341228"/>
                  </a:lnTo>
                  <a:lnTo>
                    <a:pt x="3363097" y="342773"/>
                  </a:lnTo>
                  <a:lnTo>
                    <a:pt x="3571505" y="342773"/>
                  </a:lnTo>
                  <a:lnTo>
                    <a:pt x="3565777" y="368888"/>
                  </a:lnTo>
                  <a:lnTo>
                    <a:pt x="3548545" y="403112"/>
                  </a:lnTo>
                  <a:lnTo>
                    <a:pt x="3383610" y="419271"/>
                  </a:lnTo>
                  <a:lnTo>
                    <a:pt x="3334360" y="421687"/>
                  </a:lnTo>
                  <a:lnTo>
                    <a:pt x="3285258" y="422323"/>
                  </a:lnTo>
                  <a:close/>
                </a:path>
                <a:path extrusionOk="0" h="444500" w="3579495">
                  <a:moveTo>
                    <a:pt x="3571505" y="342773"/>
                  </a:moveTo>
                  <a:lnTo>
                    <a:pt x="3363097" y="342773"/>
                  </a:lnTo>
                  <a:lnTo>
                    <a:pt x="3384880" y="340456"/>
                  </a:lnTo>
                  <a:lnTo>
                    <a:pt x="3410591" y="337656"/>
                  </a:lnTo>
                  <a:lnTo>
                    <a:pt x="3434519" y="335496"/>
                  </a:lnTo>
                  <a:lnTo>
                    <a:pt x="3458663" y="334277"/>
                  </a:lnTo>
                  <a:lnTo>
                    <a:pt x="3477292" y="331779"/>
                  </a:lnTo>
                  <a:lnTo>
                    <a:pt x="3488624" y="324720"/>
                  </a:lnTo>
                  <a:lnTo>
                    <a:pt x="3493452" y="312013"/>
                  </a:lnTo>
                  <a:lnTo>
                    <a:pt x="3492573" y="292571"/>
                  </a:lnTo>
                  <a:lnTo>
                    <a:pt x="3485432" y="252157"/>
                  </a:lnTo>
                  <a:lnTo>
                    <a:pt x="3452365" y="220564"/>
                  </a:lnTo>
                  <a:lnTo>
                    <a:pt x="3410109" y="215338"/>
                  </a:lnTo>
                  <a:lnTo>
                    <a:pt x="3395201" y="213818"/>
                  </a:lnTo>
                  <a:lnTo>
                    <a:pt x="3365674" y="209908"/>
                  </a:lnTo>
                  <a:lnTo>
                    <a:pt x="3350766" y="208387"/>
                  </a:lnTo>
                  <a:lnTo>
                    <a:pt x="3564383" y="208387"/>
                  </a:lnTo>
                  <a:lnTo>
                    <a:pt x="3565789" y="212249"/>
                  </a:lnTo>
                  <a:lnTo>
                    <a:pt x="3570004" y="231931"/>
                  </a:lnTo>
                  <a:lnTo>
                    <a:pt x="3574652" y="251541"/>
                  </a:lnTo>
                  <a:lnTo>
                    <a:pt x="3578116" y="270850"/>
                  </a:lnTo>
                  <a:lnTo>
                    <a:pt x="3578231" y="273263"/>
                  </a:lnTo>
                  <a:lnTo>
                    <a:pt x="3578891" y="290254"/>
                  </a:lnTo>
                  <a:lnTo>
                    <a:pt x="3575868" y="316755"/>
                  </a:lnTo>
                  <a:lnTo>
                    <a:pt x="3571505" y="342773"/>
                  </a:lnTo>
                  <a:close/>
                </a:path>
                <a:path extrusionOk="0" h="444500" w="3579495">
                  <a:moveTo>
                    <a:pt x="3363097" y="341228"/>
                  </a:moveTo>
                  <a:lnTo>
                    <a:pt x="3326875" y="341228"/>
                  </a:lnTo>
                  <a:lnTo>
                    <a:pt x="3336003" y="340782"/>
                  </a:lnTo>
                  <a:lnTo>
                    <a:pt x="3344986" y="340553"/>
                  </a:lnTo>
                  <a:lnTo>
                    <a:pt x="3363097" y="340456"/>
                  </a:lnTo>
                  <a:lnTo>
                    <a:pt x="3363097" y="341228"/>
                  </a:lnTo>
                  <a:close/>
                </a:path>
                <a:path extrusionOk="0" h="444500" w="3579495">
                  <a:moveTo>
                    <a:pt x="103079" y="368260"/>
                  </a:moveTo>
                  <a:lnTo>
                    <a:pt x="52310" y="359378"/>
                  </a:lnTo>
                  <a:lnTo>
                    <a:pt x="11367" y="331960"/>
                  </a:lnTo>
                  <a:lnTo>
                    <a:pt x="955" y="280986"/>
                  </a:lnTo>
                  <a:lnTo>
                    <a:pt x="471" y="194775"/>
                  </a:lnTo>
                  <a:lnTo>
                    <a:pt x="361" y="181549"/>
                  </a:lnTo>
                  <a:lnTo>
                    <a:pt x="0" y="155482"/>
                  </a:lnTo>
                  <a:lnTo>
                    <a:pt x="12" y="126037"/>
                  </a:lnTo>
                  <a:lnTo>
                    <a:pt x="578" y="103350"/>
                  </a:lnTo>
                  <a:lnTo>
                    <a:pt x="21001" y="51990"/>
                  </a:lnTo>
                  <a:lnTo>
                    <a:pt x="73793" y="35385"/>
                  </a:lnTo>
                  <a:lnTo>
                    <a:pt x="94830" y="34757"/>
                  </a:lnTo>
                  <a:lnTo>
                    <a:pt x="116085" y="33840"/>
                  </a:lnTo>
                  <a:lnTo>
                    <a:pt x="157798" y="36929"/>
                  </a:lnTo>
                  <a:lnTo>
                    <a:pt x="215696" y="55079"/>
                  </a:lnTo>
                  <a:lnTo>
                    <a:pt x="271860" y="77863"/>
                  </a:lnTo>
                  <a:lnTo>
                    <a:pt x="282650" y="105667"/>
                  </a:lnTo>
                  <a:lnTo>
                    <a:pt x="283840" y="111942"/>
                  </a:lnTo>
                  <a:lnTo>
                    <a:pt x="163867" y="111942"/>
                  </a:lnTo>
                  <a:lnTo>
                    <a:pt x="141096" y="118278"/>
                  </a:lnTo>
                  <a:lnTo>
                    <a:pt x="110064" y="121198"/>
                  </a:lnTo>
                  <a:lnTo>
                    <a:pt x="99418" y="126037"/>
                  </a:lnTo>
                  <a:lnTo>
                    <a:pt x="90218" y="133049"/>
                  </a:lnTo>
                  <a:lnTo>
                    <a:pt x="85353" y="140422"/>
                  </a:lnTo>
                  <a:lnTo>
                    <a:pt x="77654" y="194775"/>
                  </a:lnTo>
                  <a:lnTo>
                    <a:pt x="80016" y="235161"/>
                  </a:lnTo>
                  <a:lnTo>
                    <a:pt x="93638" y="262933"/>
                  </a:lnTo>
                  <a:lnTo>
                    <a:pt x="119720" y="279442"/>
                  </a:lnTo>
                  <a:lnTo>
                    <a:pt x="159461" y="286039"/>
                  </a:lnTo>
                  <a:lnTo>
                    <a:pt x="316718" y="286039"/>
                  </a:lnTo>
                  <a:lnTo>
                    <a:pt x="313189" y="311590"/>
                  </a:lnTo>
                  <a:lnTo>
                    <a:pt x="301857" y="337524"/>
                  </a:lnTo>
                  <a:lnTo>
                    <a:pt x="284962" y="362081"/>
                  </a:lnTo>
                  <a:lnTo>
                    <a:pt x="280543" y="365207"/>
                  </a:lnTo>
                  <a:lnTo>
                    <a:pt x="274685" y="366619"/>
                  </a:lnTo>
                  <a:lnTo>
                    <a:pt x="141818" y="366619"/>
                  </a:lnTo>
                  <a:lnTo>
                    <a:pt x="103079" y="368260"/>
                  </a:lnTo>
                  <a:close/>
                </a:path>
                <a:path extrusionOk="0" h="444500" w="3579495">
                  <a:moveTo>
                    <a:pt x="316718" y="286039"/>
                  </a:moveTo>
                  <a:lnTo>
                    <a:pt x="159461" y="286039"/>
                  </a:lnTo>
                  <a:lnTo>
                    <a:pt x="214059" y="284076"/>
                  </a:lnTo>
                  <a:lnTo>
                    <a:pt x="221766" y="280986"/>
                  </a:lnTo>
                  <a:lnTo>
                    <a:pt x="224848" y="279442"/>
                  </a:lnTo>
                  <a:lnTo>
                    <a:pt x="219128" y="242744"/>
                  </a:lnTo>
                  <a:lnTo>
                    <a:pt x="213770" y="205974"/>
                  </a:lnTo>
                  <a:lnTo>
                    <a:pt x="207399" y="169638"/>
                  </a:lnTo>
                  <a:lnTo>
                    <a:pt x="198645" y="134243"/>
                  </a:lnTo>
                  <a:lnTo>
                    <a:pt x="184182" y="113282"/>
                  </a:lnTo>
                  <a:lnTo>
                    <a:pt x="163867" y="111942"/>
                  </a:lnTo>
                  <a:lnTo>
                    <a:pt x="283840" y="111942"/>
                  </a:lnTo>
                  <a:lnTo>
                    <a:pt x="289502" y="141810"/>
                  </a:lnTo>
                  <a:lnTo>
                    <a:pt x="295848" y="178170"/>
                  </a:lnTo>
                  <a:lnTo>
                    <a:pt x="302917" y="214385"/>
                  </a:lnTo>
                  <a:lnTo>
                    <a:pt x="311936" y="250093"/>
                  </a:lnTo>
                  <a:lnTo>
                    <a:pt x="317150" y="282905"/>
                  </a:lnTo>
                  <a:lnTo>
                    <a:pt x="316718" y="286039"/>
                  </a:lnTo>
                  <a:close/>
                </a:path>
                <a:path extrusionOk="0" h="444500" w="3579495">
                  <a:moveTo>
                    <a:pt x="258759" y="367488"/>
                  </a:moveTo>
                  <a:lnTo>
                    <a:pt x="219586" y="367391"/>
                  </a:lnTo>
                  <a:lnTo>
                    <a:pt x="180630" y="366715"/>
                  </a:lnTo>
                  <a:lnTo>
                    <a:pt x="141818" y="366619"/>
                  </a:lnTo>
                  <a:lnTo>
                    <a:pt x="274685" y="366619"/>
                  </a:lnTo>
                  <a:lnTo>
                    <a:pt x="273883" y="366812"/>
                  </a:lnTo>
                  <a:lnTo>
                    <a:pt x="266213" y="367403"/>
                  </a:lnTo>
                  <a:lnTo>
                    <a:pt x="258759" y="367488"/>
                  </a:lnTo>
                  <a:close/>
                </a:path>
                <a:path extrusionOk="0" h="444500" w="3579495">
                  <a:moveTo>
                    <a:pt x="2096854" y="375983"/>
                  </a:moveTo>
                  <a:lnTo>
                    <a:pt x="2093001" y="375983"/>
                  </a:lnTo>
                  <a:lnTo>
                    <a:pt x="2029497" y="374410"/>
                  </a:lnTo>
                  <a:lnTo>
                    <a:pt x="1989585" y="361853"/>
                  </a:lnTo>
                  <a:lnTo>
                    <a:pt x="1959300" y="307732"/>
                  </a:lnTo>
                  <a:lnTo>
                    <a:pt x="1958429" y="263995"/>
                  </a:lnTo>
                  <a:lnTo>
                    <a:pt x="1959671" y="221517"/>
                  </a:lnTo>
                  <a:lnTo>
                    <a:pt x="1961839" y="212720"/>
                  </a:lnTo>
                  <a:lnTo>
                    <a:pt x="1967185" y="203850"/>
                  </a:lnTo>
                  <a:lnTo>
                    <a:pt x="1980480" y="186762"/>
                  </a:lnTo>
                  <a:lnTo>
                    <a:pt x="1983563" y="182900"/>
                  </a:lnTo>
                  <a:lnTo>
                    <a:pt x="1992040" y="182900"/>
                  </a:lnTo>
                  <a:lnTo>
                    <a:pt x="1993582" y="179039"/>
                  </a:lnTo>
                  <a:lnTo>
                    <a:pt x="2017666" y="147192"/>
                  </a:lnTo>
                  <a:lnTo>
                    <a:pt x="2048108" y="141484"/>
                  </a:lnTo>
                  <a:lnTo>
                    <a:pt x="2081151" y="147216"/>
                  </a:lnTo>
                  <a:lnTo>
                    <a:pt x="2113038" y="149690"/>
                  </a:lnTo>
                  <a:lnTo>
                    <a:pt x="2170262" y="161468"/>
                  </a:lnTo>
                  <a:lnTo>
                    <a:pt x="2210145" y="204526"/>
                  </a:lnTo>
                  <a:lnTo>
                    <a:pt x="2218096" y="233669"/>
                  </a:lnTo>
                  <a:lnTo>
                    <a:pt x="2070072" y="233669"/>
                  </a:lnTo>
                  <a:lnTo>
                    <a:pt x="2056393" y="236867"/>
                  </a:lnTo>
                  <a:lnTo>
                    <a:pt x="2047915" y="245713"/>
                  </a:lnTo>
                  <a:lnTo>
                    <a:pt x="2047530" y="262451"/>
                  </a:lnTo>
                  <a:lnTo>
                    <a:pt x="2052046" y="272358"/>
                  </a:lnTo>
                  <a:lnTo>
                    <a:pt x="2061113" y="282048"/>
                  </a:lnTo>
                  <a:lnTo>
                    <a:pt x="2073215" y="292753"/>
                  </a:lnTo>
                  <a:lnTo>
                    <a:pt x="2086835" y="305701"/>
                  </a:lnTo>
                  <a:lnTo>
                    <a:pt x="2217335" y="305701"/>
                  </a:lnTo>
                  <a:lnTo>
                    <a:pt x="2212457" y="333505"/>
                  </a:lnTo>
                  <a:lnTo>
                    <a:pt x="2201608" y="356989"/>
                  </a:lnTo>
                  <a:lnTo>
                    <a:pt x="2182304" y="371349"/>
                  </a:lnTo>
                  <a:lnTo>
                    <a:pt x="2165550" y="375501"/>
                  </a:lnTo>
                  <a:lnTo>
                    <a:pt x="2112942" y="375501"/>
                  </a:lnTo>
                  <a:lnTo>
                    <a:pt x="2104934" y="375561"/>
                  </a:lnTo>
                  <a:lnTo>
                    <a:pt x="2096854" y="375983"/>
                  </a:lnTo>
                  <a:close/>
                </a:path>
                <a:path extrusionOk="0" h="444500" w="3579495">
                  <a:moveTo>
                    <a:pt x="2217335" y="305701"/>
                  </a:moveTo>
                  <a:lnTo>
                    <a:pt x="2086835" y="305701"/>
                  </a:lnTo>
                  <a:lnTo>
                    <a:pt x="2102718" y="293211"/>
                  </a:lnTo>
                  <a:lnTo>
                    <a:pt x="2116796" y="282821"/>
                  </a:lnTo>
                  <a:lnTo>
                    <a:pt x="2127260" y="273444"/>
                  </a:lnTo>
                  <a:lnTo>
                    <a:pt x="2132306" y="263995"/>
                  </a:lnTo>
                  <a:lnTo>
                    <a:pt x="2130391" y="244518"/>
                  </a:lnTo>
                  <a:lnTo>
                    <a:pt x="2119300" y="236191"/>
                  </a:lnTo>
                  <a:lnTo>
                    <a:pt x="2103152" y="234236"/>
                  </a:lnTo>
                  <a:lnTo>
                    <a:pt x="2070072" y="233669"/>
                  </a:lnTo>
                  <a:lnTo>
                    <a:pt x="2218096" y="233669"/>
                  </a:lnTo>
                  <a:lnTo>
                    <a:pt x="2218310" y="234453"/>
                  </a:lnTo>
                  <a:lnTo>
                    <a:pt x="2220550" y="267278"/>
                  </a:lnTo>
                  <a:lnTo>
                    <a:pt x="2218165" y="300971"/>
                  </a:lnTo>
                  <a:lnTo>
                    <a:pt x="2217335" y="305701"/>
                  </a:lnTo>
                  <a:close/>
                </a:path>
                <a:path extrusionOk="0" h="444500" w="3579495">
                  <a:moveTo>
                    <a:pt x="2157076" y="377600"/>
                  </a:moveTo>
                  <a:lnTo>
                    <a:pt x="2128452" y="376756"/>
                  </a:lnTo>
                  <a:lnTo>
                    <a:pt x="2120806" y="375875"/>
                  </a:lnTo>
                  <a:lnTo>
                    <a:pt x="2112942" y="375501"/>
                  </a:lnTo>
                  <a:lnTo>
                    <a:pt x="2165550" y="375501"/>
                  </a:lnTo>
                  <a:lnTo>
                    <a:pt x="2157076" y="377600"/>
                  </a:lnTo>
                  <a:close/>
                </a:path>
              </a:pathLst>
            </a:custGeom>
            <a:solidFill>
              <a:srgbClr val="804A2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12"/>
            <p:cNvSpPr/>
            <p:nvPr/>
          </p:nvSpPr>
          <p:spPr>
            <a:xfrm>
              <a:off x="511628" y="6659803"/>
              <a:ext cx="3057540" cy="75245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 name="Google Shape;239;p12"/>
            <p:cNvSpPr/>
            <p:nvPr/>
          </p:nvSpPr>
          <p:spPr>
            <a:xfrm>
              <a:off x="511688" y="1507101"/>
              <a:ext cx="8943340" cy="5404485"/>
            </a:xfrm>
            <a:custGeom>
              <a:rect b="b" l="l" r="r" t="t"/>
              <a:pathLst>
                <a:path extrusionOk="0" h="5404484" w="8943340">
                  <a:moveTo>
                    <a:pt x="8942893" y="5404207"/>
                  </a:moveTo>
                  <a:lnTo>
                    <a:pt x="0" y="5404207"/>
                  </a:lnTo>
                  <a:lnTo>
                    <a:pt x="0" y="407520"/>
                  </a:lnTo>
                  <a:lnTo>
                    <a:pt x="2742" y="359998"/>
                  </a:lnTo>
                  <a:lnTo>
                    <a:pt x="10766" y="314085"/>
                  </a:lnTo>
                  <a:lnTo>
                    <a:pt x="23764" y="270087"/>
                  </a:lnTo>
                  <a:lnTo>
                    <a:pt x="41432" y="228311"/>
                  </a:lnTo>
                  <a:lnTo>
                    <a:pt x="63463" y="189061"/>
                  </a:lnTo>
                  <a:lnTo>
                    <a:pt x="89551" y="152644"/>
                  </a:lnTo>
                  <a:lnTo>
                    <a:pt x="119390" y="119366"/>
                  </a:lnTo>
                  <a:lnTo>
                    <a:pt x="152675" y="89533"/>
                  </a:lnTo>
                  <a:lnTo>
                    <a:pt x="189099" y="63450"/>
                  </a:lnTo>
                  <a:lnTo>
                    <a:pt x="228357" y="41423"/>
                  </a:lnTo>
                  <a:lnTo>
                    <a:pt x="270142" y="23759"/>
                  </a:lnTo>
                  <a:lnTo>
                    <a:pt x="314149" y="10763"/>
                  </a:lnTo>
                  <a:lnTo>
                    <a:pt x="360072" y="2741"/>
                  </a:lnTo>
                  <a:lnTo>
                    <a:pt x="407601" y="0"/>
                  </a:lnTo>
                  <a:lnTo>
                    <a:pt x="8535295" y="0"/>
                  </a:lnTo>
                  <a:lnTo>
                    <a:pt x="8582824" y="2741"/>
                  </a:lnTo>
                  <a:lnTo>
                    <a:pt x="8628746" y="10763"/>
                  </a:lnTo>
                  <a:lnTo>
                    <a:pt x="8672752" y="23759"/>
                  </a:lnTo>
                  <a:lnTo>
                    <a:pt x="8714536" y="41424"/>
                  </a:lnTo>
                  <a:lnTo>
                    <a:pt x="8753794" y="63450"/>
                  </a:lnTo>
                  <a:lnTo>
                    <a:pt x="8790218" y="89533"/>
                  </a:lnTo>
                  <a:lnTo>
                    <a:pt x="8823502" y="119366"/>
                  </a:lnTo>
                  <a:lnTo>
                    <a:pt x="8853342" y="152645"/>
                  </a:lnTo>
                  <a:lnTo>
                    <a:pt x="8879430" y="189061"/>
                  </a:lnTo>
                  <a:lnTo>
                    <a:pt x="8901461" y="228311"/>
                  </a:lnTo>
                  <a:lnTo>
                    <a:pt x="8919128" y="270087"/>
                  </a:lnTo>
                  <a:lnTo>
                    <a:pt x="8932127" y="314085"/>
                  </a:lnTo>
                  <a:lnTo>
                    <a:pt x="8940150" y="359998"/>
                  </a:lnTo>
                  <a:lnTo>
                    <a:pt x="8942893" y="407520"/>
                  </a:lnTo>
                  <a:lnTo>
                    <a:pt x="8942893" y="422726"/>
                  </a:lnTo>
                  <a:lnTo>
                    <a:pt x="377183" y="422726"/>
                  </a:lnTo>
                  <a:lnTo>
                    <a:pt x="377183" y="5014933"/>
                  </a:lnTo>
                  <a:lnTo>
                    <a:pt x="8942893" y="5014933"/>
                  </a:lnTo>
                  <a:lnTo>
                    <a:pt x="8942893" y="5404207"/>
                  </a:lnTo>
                  <a:close/>
                </a:path>
                <a:path extrusionOk="0" h="5404484" w="8943340">
                  <a:moveTo>
                    <a:pt x="8942893" y="5014933"/>
                  </a:moveTo>
                  <a:lnTo>
                    <a:pt x="8553542" y="5014933"/>
                  </a:lnTo>
                  <a:lnTo>
                    <a:pt x="8553542" y="422726"/>
                  </a:lnTo>
                  <a:lnTo>
                    <a:pt x="8942893" y="422726"/>
                  </a:lnTo>
                  <a:lnTo>
                    <a:pt x="8942893" y="501493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 name="Google Shape;240;p12"/>
            <p:cNvSpPr/>
            <p:nvPr/>
          </p:nvSpPr>
          <p:spPr>
            <a:xfrm>
              <a:off x="511689" y="6912829"/>
              <a:ext cx="8943340" cy="833755"/>
            </a:xfrm>
            <a:custGeom>
              <a:rect b="b" l="l" r="r" t="t"/>
              <a:pathLst>
                <a:path extrusionOk="0" h="833754" w="8943340">
                  <a:moveTo>
                    <a:pt x="8535292" y="833287"/>
                  </a:moveTo>
                  <a:lnTo>
                    <a:pt x="407601" y="833287"/>
                  </a:lnTo>
                  <a:lnTo>
                    <a:pt x="360069" y="830546"/>
                  </a:lnTo>
                  <a:lnTo>
                    <a:pt x="314147" y="822524"/>
                  </a:lnTo>
                  <a:lnTo>
                    <a:pt x="270141" y="809528"/>
                  </a:lnTo>
                  <a:lnTo>
                    <a:pt x="228356" y="791863"/>
                  </a:lnTo>
                  <a:lnTo>
                    <a:pt x="189099" y="769837"/>
                  </a:lnTo>
                  <a:lnTo>
                    <a:pt x="152675" y="743754"/>
                  </a:lnTo>
                  <a:lnTo>
                    <a:pt x="119390" y="713920"/>
                  </a:lnTo>
                  <a:lnTo>
                    <a:pt x="89551" y="680642"/>
                  </a:lnTo>
                  <a:lnTo>
                    <a:pt x="63463" y="644226"/>
                  </a:lnTo>
                  <a:lnTo>
                    <a:pt x="41432" y="604976"/>
                  </a:lnTo>
                  <a:lnTo>
                    <a:pt x="23764" y="563199"/>
                  </a:lnTo>
                  <a:lnTo>
                    <a:pt x="10766" y="519202"/>
                  </a:lnTo>
                  <a:lnTo>
                    <a:pt x="2742" y="473289"/>
                  </a:lnTo>
                  <a:lnTo>
                    <a:pt x="0" y="425767"/>
                  </a:lnTo>
                  <a:lnTo>
                    <a:pt x="0" y="0"/>
                  </a:lnTo>
                  <a:lnTo>
                    <a:pt x="8942893" y="0"/>
                  </a:lnTo>
                  <a:lnTo>
                    <a:pt x="8942893" y="425767"/>
                  </a:lnTo>
                  <a:lnTo>
                    <a:pt x="8940150" y="473289"/>
                  </a:lnTo>
                  <a:lnTo>
                    <a:pt x="8932127" y="519202"/>
                  </a:lnTo>
                  <a:lnTo>
                    <a:pt x="8919128" y="563199"/>
                  </a:lnTo>
                  <a:lnTo>
                    <a:pt x="8901461" y="604976"/>
                  </a:lnTo>
                  <a:lnTo>
                    <a:pt x="8879430" y="644226"/>
                  </a:lnTo>
                  <a:lnTo>
                    <a:pt x="8853342" y="680642"/>
                  </a:lnTo>
                  <a:lnTo>
                    <a:pt x="8823502" y="713920"/>
                  </a:lnTo>
                  <a:lnTo>
                    <a:pt x="8790218" y="743754"/>
                  </a:lnTo>
                  <a:lnTo>
                    <a:pt x="8753794" y="769837"/>
                  </a:lnTo>
                  <a:lnTo>
                    <a:pt x="8714536" y="791863"/>
                  </a:lnTo>
                  <a:lnTo>
                    <a:pt x="8672751" y="809528"/>
                  </a:lnTo>
                  <a:lnTo>
                    <a:pt x="8628745" y="822524"/>
                  </a:lnTo>
                  <a:lnTo>
                    <a:pt x="8582823" y="830546"/>
                  </a:lnTo>
                  <a:lnTo>
                    <a:pt x="8535292" y="833287"/>
                  </a:lnTo>
                  <a:close/>
                </a:path>
              </a:pathLst>
            </a:custGeom>
            <a:solidFill>
              <a:srgbClr val="E8E8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p12"/>
            <p:cNvSpPr/>
            <p:nvPr/>
          </p:nvSpPr>
          <p:spPr>
            <a:xfrm>
              <a:off x="3427492" y="7746116"/>
              <a:ext cx="3108325" cy="941705"/>
            </a:xfrm>
            <a:custGeom>
              <a:rect b="b" l="l" r="r" t="t"/>
              <a:pathLst>
                <a:path extrusionOk="0" h="941704" w="3108325">
                  <a:moveTo>
                    <a:pt x="3093273" y="941250"/>
                  </a:moveTo>
                  <a:lnTo>
                    <a:pt x="14971" y="941250"/>
                  </a:lnTo>
                  <a:lnTo>
                    <a:pt x="5418" y="938019"/>
                  </a:lnTo>
                  <a:lnTo>
                    <a:pt x="142" y="930226"/>
                  </a:lnTo>
                  <a:lnTo>
                    <a:pt x="0" y="920722"/>
                  </a:lnTo>
                  <a:lnTo>
                    <a:pt x="5845" y="912359"/>
                  </a:lnTo>
                  <a:lnTo>
                    <a:pt x="54169" y="893203"/>
                  </a:lnTo>
                  <a:lnTo>
                    <a:pt x="120132" y="883682"/>
                  </a:lnTo>
                  <a:lnTo>
                    <a:pt x="157485" y="879919"/>
                  </a:lnTo>
                  <a:lnTo>
                    <a:pt x="196554" y="875426"/>
                  </a:lnTo>
                  <a:lnTo>
                    <a:pt x="236443" y="869157"/>
                  </a:lnTo>
                  <a:lnTo>
                    <a:pt x="276253" y="860066"/>
                  </a:lnTo>
                  <a:lnTo>
                    <a:pt x="315087" y="847107"/>
                  </a:lnTo>
                  <a:lnTo>
                    <a:pt x="352047" y="829233"/>
                  </a:lnTo>
                  <a:lnTo>
                    <a:pt x="386236" y="805398"/>
                  </a:lnTo>
                  <a:lnTo>
                    <a:pt x="416756" y="774556"/>
                  </a:lnTo>
                  <a:lnTo>
                    <a:pt x="442709" y="735661"/>
                  </a:lnTo>
                  <a:lnTo>
                    <a:pt x="463198" y="687667"/>
                  </a:lnTo>
                  <a:lnTo>
                    <a:pt x="477325" y="629527"/>
                  </a:lnTo>
                  <a:lnTo>
                    <a:pt x="495361" y="515340"/>
                  </a:lnTo>
                  <a:lnTo>
                    <a:pt x="507552" y="411702"/>
                  </a:lnTo>
                  <a:lnTo>
                    <a:pt x="519458" y="259594"/>
                  </a:lnTo>
                  <a:lnTo>
                    <a:pt x="536640" y="0"/>
                  </a:lnTo>
                  <a:lnTo>
                    <a:pt x="2571604" y="0"/>
                  </a:lnTo>
                  <a:lnTo>
                    <a:pt x="2576595" y="72275"/>
                  </a:lnTo>
                  <a:lnTo>
                    <a:pt x="2589855" y="245196"/>
                  </a:lnTo>
                  <a:lnTo>
                    <a:pt x="2608819" y="452900"/>
                  </a:lnTo>
                  <a:lnTo>
                    <a:pt x="2630919" y="629527"/>
                  </a:lnTo>
                  <a:lnTo>
                    <a:pt x="2645046" y="687667"/>
                  </a:lnTo>
                  <a:lnTo>
                    <a:pt x="2665534" y="735661"/>
                  </a:lnTo>
                  <a:lnTo>
                    <a:pt x="2691488" y="774556"/>
                  </a:lnTo>
                  <a:lnTo>
                    <a:pt x="2722007" y="805398"/>
                  </a:lnTo>
                  <a:lnTo>
                    <a:pt x="2756196" y="829233"/>
                  </a:lnTo>
                  <a:lnTo>
                    <a:pt x="2793157" y="847107"/>
                  </a:lnTo>
                  <a:lnTo>
                    <a:pt x="2831991" y="860066"/>
                  </a:lnTo>
                  <a:lnTo>
                    <a:pt x="2871801" y="869157"/>
                  </a:lnTo>
                  <a:lnTo>
                    <a:pt x="2911690" y="875426"/>
                  </a:lnTo>
                  <a:lnTo>
                    <a:pt x="2950759" y="879919"/>
                  </a:lnTo>
                  <a:lnTo>
                    <a:pt x="2988111" y="883682"/>
                  </a:lnTo>
                  <a:lnTo>
                    <a:pt x="3022849" y="887761"/>
                  </a:lnTo>
                  <a:lnTo>
                    <a:pt x="3054075" y="893203"/>
                  </a:lnTo>
                  <a:lnTo>
                    <a:pt x="3080890" y="901053"/>
                  </a:lnTo>
                  <a:lnTo>
                    <a:pt x="3102398" y="912359"/>
                  </a:lnTo>
                  <a:lnTo>
                    <a:pt x="3108244" y="920722"/>
                  </a:lnTo>
                  <a:lnTo>
                    <a:pt x="3108102" y="930226"/>
                  </a:lnTo>
                  <a:lnTo>
                    <a:pt x="3102826" y="938019"/>
                  </a:lnTo>
                  <a:close/>
                </a:path>
              </a:pathLst>
            </a:custGeom>
            <a:solidFill>
              <a:srgbClr val="BABAB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 name="Google Shape;242;p12"/>
            <p:cNvSpPr/>
            <p:nvPr/>
          </p:nvSpPr>
          <p:spPr>
            <a:xfrm>
              <a:off x="888818" y="1929917"/>
              <a:ext cx="8176473" cy="459316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 name="Google Shape;243;p12"/>
            <p:cNvSpPr/>
            <p:nvPr/>
          </p:nvSpPr>
          <p:spPr>
            <a:xfrm>
              <a:off x="13902354" y="6148395"/>
              <a:ext cx="4385645" cy="413860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Google Shape;244;p12"/>
            <p:cNvSpPr/>
            <p:nvPr/>
          </p:nvSpPr>
          <p:spPr>
            <a:xfrm>
              <a:off x="16682149" y="4952199"/>
              <a:ext cx="1158240" cy="1194435"/>
            </a:xfrm>
            <a:custGeom>
              <a:rect b="b" l="l" r="r" t="t"/>
              <a:pathLst>
                <a:path extrusionOk="0" h="1194435" w="1158240">
                  <a:moveTo>
                    <a:pt x="632917" y="706272"/>
                  </a:moveTo>
                  <a:lnTo>
                    <a:pt x="609777" y="665607"/>
                  </a:lnTo>
                  <a:lnTo>
                    <a:pt x="573862" y="649782"/>
                  </a:lnTo>
                  <a:lnTo>
                    <a:pt x="552551" y="641438"/>
                  </a:lnTo>
                  <a:lnTo>
                    <a:pt x="531710" y="632371"/>
                  </a:lnTo>
                  <a:lnTo>
                    <a:pt x="511937" y="621601"/>
                  </a:lnTo>
                  <a:lnTo>
                    <a:pt x="495325" y="608253"/>
                  </a:lnTo>
                  <a:lnTo>
                    <a:pt x="495325" y="702729"/>
                  </a:lnTo>
                  <a:lnTo>
                    <a:pt x="454761" y="727202"/>
                  </a:lnTo>
                  <a:lnTo>
                    <a:pt x="417245" y="754456"/>
                  </a:lnTo>
                  <a:lnTo>
                    <a:pt x="383794" y="785812"/>
                  </a:lnTo>
                  <a:lnTo>
                    <a:pt x="355409" y="822629"/>
                  </a:lnTo>
                  <a:lnTo>
                    <a:pt x="333108" y="866228"/>
                  </a:lnTo>
                  <a:lnTo>
                    <a:pt x="310730" y="819099"/>
                  </a:lnTo>
                  <a:lnTo>
                    <a:pt x="283984" y="776338"/>
                  </a:lnTo>
                  <a:lnTo>
                    <a:pt x="252463" y="737793"/>
                  </a:lnTo>
                  <a:lnTo>
                    <a:pt x="215760" y="703338"/>
                  </a:lnTo>
                  <a:lnTo>
                    <a:pt x="173494" y="672807"/>
                  </a:lnTo>
                  <a:lnTo>
                    <a:pt x="217068" y="644029"/>
                  </a:lnTo>
                  <a:lnTo>
                    <a:pt x="255993" y="610895"/>
                  </a:lnTo>
                  <a:lnTo>
                    <a:pt x="290868" y="573570"/>
                  </a:lnTo>
                  <a:lnTo>
                    <a:pt x="322275" y="532206"/>
                  </a:lnTo>
                  <a:lnTo>
                    <a:pt x="350824" y="486956"/>
                  </a:lnTo>
                  <a:lnTo>
                    <a:pt x="365010" y="540562"/>
                  </a:lnTo>
                  <a:lnTo>
                    <a:pt x="385318" y="589280"/>
                  </a:lnTo>
                  <a:lnTo>
                    <a:pt x="412978" y="632764"/>
                  </a:lnTo>
                  <a:lnTo>
                    <a:pt x="449237" y="670699"/>
                  </a:lnTo>
                  <a:lnTo>
                    <a:pt x="495325" y="702729"/>
                  </a:lnTo>
                  <a:lnTo>
                    <a:pt x="495325" y="608253"/>
                  </a:lnTo>
                  <a:lnTo>
                    <a:pt x="475665" y="592442"/>
                  </a:lnTo>
                  <a:lnTo>
                    <a:pt x="448741" y="557720"/>
                  </a:lnTo>
                  <a:lnTo>
                    <a:pt x="429323" y="518655"/>
                  </a:lnTo>
                  <a:lnTo>
                    <a:pt x="419036" y="486956"/>
                  </a:lnTo>
                  <a:lnTo>
                    <a:pt x="415620" y="476440"/>
                  </a:lnTo>
                  <a:lnTo>
                    <a:pt x="405790" y="432282"/>
                  </a:lnTo>
                  <a:lnTo>
                    <a:pt x="399364" y="394843"/>
                  </a:lnTo>
                  <a:lnTo>
                    <a:pt x="393763" y="357263"/>
                  </a:lnTo>
                  <a:lnTo>
                    <a:pt x="388277" y="319659"/>
                  </a:lnTo>
                  <a:lnTo>
                    <a:pt x="382155" y="282155"/>
                  </a:lnTo>
                  <a:lnTo>
                    <a:pt x="379577" y="276606"/>
                  </a:lnTo>
                  <a:lnTo>
                    <a:pt x="374789" y="271437"/>
                  </a:lnTo>
                  <a:lnTo>
                    <a:pt x="369062" y="266433"/>
                  </a:lnTo>
                  <a:lnTo>
                    <a:pt x="363677" y="261378"/>
                  </a:lnTo>
                  <a:lnTo>
                    <a:pt x="358178" y="266687"/>
                  </a:lnTo>
                  <a:lnTo>
                    <a:pt x="352501" y="271907"/>
                  </a:lnTo>
                  <a:lnTo>
                    <a:pt x="347446" y="277393"/>
                  </a:lnTo>
                  <a:lnTo>
                    <a:pt x="338632" y="318135"/>
                  </a:lnTo>
                  <a:lnTo>
                    <a:pt x="330441" y="368414"/>
                  </a:lnTo>
                  <a:lnTo>
                    <a:pt x="315023" y="414616"/>
                  </a:lnTo>
                  <a:lnTo>
                    <a:pt x="293179" y="457174"/>
                  </a:lnTo>
                  <a:lnTo>
                    <a:pt x="265671" y="496531"/>
                  </a:lnTo>
                  <a:lnTo>
                    <a:pt x="233286" y="533095"/>
                  </a:lnTo>
                  <a:lnTo>
                    <a:pt x="196811" y="567334"/>
                  </a:lnTo>
                  <a:lnTo>
                    <a:pt x="161048" y="593318"/>
                  </a:lnTo>
                  <a:lnTo>
                    <a:pt x="122364" y="612482"/>
                  </a:lnTo>
                  <a:lnTo>
                    <a:pt x="81102" y="625690"/>
                  </a:lnTo>
                  <a:lnTo>
                    <a:pt x="37553" y="633818"/>
                  </a:lnTo>
                  <a:lnTo>
                    <a:pt x="20802" y="638949"/>
                  </a:lnTo>
                  <a:lnTo>
                    <a:pt x="8610" y="648462"/>
                  </a:lnTo>
                  <a:lnTo>
                    <a:pt x="1511" y="660984"/>
                  </a:lnTo>
                  <a:lnTo>
                    <a:pt x="0" y="675144"/>
                  </a:lnTo>
                  <a:lnTo>
                    <a:pt x="4419" y="688517"/>
                  </a:lnTo>
                  <a:lnTo>
                    <a:pt x="14058" y="699223"/>
                  </a:lnTo>
                  <a:lnTo>
                    <a:pt x="27914" y="706640"/>
                  </a:lnTo>
                  <a:lnTo>
                    <a:pt x="44958" y="710145"/>
                  </a:lnTo>
                  <a:lnTo>
                    <a:pt x="57124" y="710946"/>
                  </a:lnTo>
                  <a:lnTo>
                    <a:pt x="69342" y="711936"/>
                  </a:lnTo>
                  <a:lnTo>
                    <a:pt x="130860" y="734771"/>
                  </a:lnTo>
                  <a:lnTo>
                    <a:pt x="167424" y="761314"/>
                  </a:lnTo>
                  <a:lnTo>
                    <a:pt x="200914" y="795045"/>
                  </a:lnTo>
                  <a:lnTo>
                    <a:pt x="229730" y="834593"/>
                  </a:lnTo>
                  <a:lnTo>
                    <a:pt x="252247" y="878636"/>
                  </a:lnTo>
                  <a:lnTo>
                    <a:pt x="266839" y="925830"/>
                  </a:lnTo>
                  <a:lnTo>
                    <a:pt x="271868" y="974801"/>
                  </a:lnTo>
                  <a:lnTo>
                    <a:pt x="274205" y="1004620"/>
                  </a:lnTo>
                  <a:lnTo>
                    <a:pt x="282892" y="1024661"/>
                  </a:lnTo>
                  <a:lnTo>
                    <a:pt x="299821" y="1037615"/>
                  </a:lnTo>
                  <a:lnTo>
                    <a:pt x="326885" y="1046175"/>
                  </a:lnTo>
                  <a:lnTo>
                    <a:pt x="339267" y="1047026"/>
                  </a:lnTo>
                  <a:lnTo>
                    <a:pt x="348983" y="1043571"/>
                  </a:lnTo>
                  <a:lnTo>
                    <a:pt x="356171" y="1035926"/>
                  </a:lnTo>
                  <a:lnTo>
                    <a:pt x="360934" y="1024242"/>
                  </a:lnTo>
                  <a:lnTo>
                    <a:pt x="366242" y="1003960"/>
                  </a:lnTo>
                  <a:lnTo>
                    <a:pt x="371741" y="983716"/>
                  </a:lnTo>
                  <a:lnTo>
                    <a:pt x="377698" y="963625"/>
                  </a:lnTo>
                  <a:lnTo>
                    <a:pt x="384416" y="943813"/>
                  </a:lnTo>
                  <a:lnTo>
                    <a:pt x="401942" y="901458"/>
                  </a:lnTo>
                  <a:lnTo>
                    <a:pt x="421728" y="866228"/>
                  </a:lnTo>
                  <a:lnTo>
                    <a:pt x="424014" y="862152"/>
                  </a:lnTo>
                  <a:lnTo>
                    <a:pt x="452374" y="827481"/>
                  </a:lnTo>
                  <a:lnTo>
                    <a:pt x="488797" y="799033"/>
                  </a:lnTo>
                  <a:lnTo>
                    <a:pt x="541375" y="770890"/>
                  </a:lnTo>
                  <a:lnTo>
                    <a:pt x="595591" y="745617"/>
                  </a:lnTo>
                  <a:lnTo>
                    <a:pt x="609358" y="739025"/>
                  </a:lnTo>
                  <a:lnTo>
                    <a:pt x="621271" y="731316"/>
                  </a:lnTo>
                  <a:lnTo>
                    <a:pt x="629666" y="720928"/>
                  </a:lnTo>
                  <a:lnTo>
                    <a:pt x="632917" y="706272"/>
                  </a:lnTo>
                  <a:close/>
                </a:path>
                <a:path extrusionOk="0" h="1194435" w="1158240">
                  <a:moveTo>
                    <a:pt x="981011" y="977709"/>
                  </a:moveTo>
                  <a:lnTo>
                    <a:pt x="979043" y="973924"/>
                  </a:lnTo>
                  <a:lnTo>
                    <a:pt x="977480" y="966431"/>
                  </a:lnTo>
                  <a:lnTo>
                    <a:pt x="972870" y="962952"/>
                  </a:lnTo>
                  <a:lnTo>
                    <a:pt x="964463" y="956741"/>
                  </a:lnTo>
                  <a:lnTo>
                    <a:pt x="955776" y="950836"/>
                  </a:lnTo>
                  <a:lnTo>
                    <a:pt x="946759" y="945578"/>
                  </a:lnTo>
                  <a:lnTo>
                    <a:pt x="937361" y="941349"/>
                  </a:lnTo>
                  <a:lnTo>
                    <a:pt x="895172" y="921334"/>
                  </a:lnTo>
                  <a:lnTo>
                    <a:pt x="862380" y="896239"/>
                  </a:lnTo>
                  <a:lnTo>
                    <a:pt x="862380" y="980147"/>
                  </a:lnTo>
                  <a:lnTo>
                    <a:pt x="781685" y="1051598"/>
                  </a:lnTo>
                  <a:lnTo>
                    <a:pt x="704697" y="958392"/>
                  </a:lnTo>
                  <a:lnTo>
                    <a:pt x="785355" y="895438"/>
                  </a:lnTo>
                  <a:lnTo>
                    <a:pt x="862380" y="980147"/>
                  </a:lnTo>
                  <a:lnTo>
                    <a:pt x="862380" y="896239"/>
                  </a:lnTo>
                  <a:lnTo>
                    <a:pt x="861339" y="895438"/>
                  </a:lnTo>
                  <a:lnTo>
                    <a:pt x="860158" y="894549"/>
                  </a:lnTo>
                  <a:lnTo>
                    <a:pt x="833462" y="859866"/>
                  </a:lnTo>
                  <a:lnTo>
                    <a:pt x="816216" y="816178"/>
                  </a:lnTo>
                  <a:lnTo>
                    <a:pt x="812444" y="799503"/>
                  </a:lnTo>
                  <a:lnTo>
                    <a:pt x="809104" y="782713"/>
                  </a:lnTo>
                  <a:lnTo>
                    <a:pt x="805624" y="765975"/>
                  </a:lnTo>
                  <a:lnTo>
                    <a:pt x="789609" y="731050"/>
                  </a:lnTo>
                  <a:lnTo>
                    <a:pt x="785888" y="729373"/>
                  </a:lnTo>
                  <a:lnTo>
                    <a:pt x="778992" y="731837"/>
                  </a:lnTo>
                  <a:lnTo>
                    <a:pt x="772388" y="735863"/>
                  </a:lnTo>
                  <a:lnTo>
                    <a:pt x="766191" y="740892"/>
                  </a:lnTo>
                  <a:lnTo>
                    <a:pt x="760539" y="746328"/>
                  </a:lnTo>
                  <a:lnTo>
                    <a:pt x="757224" y="749719"/>
                  </a:lnTo>
                  <a:lnTo>
                    <a:pt x="758113" y="757453"/>
                  </a:lnTo>
                  <a:lnTo>
                    <a:pt x="757605" y="763270"/>
                  </a:lnTo>
                  <a:lnTo>
                    <a:pt x="750417" y="804443"/>
                  </a:lnTo>
                  <a:lnTo>
                    <a:pt x="735660" y="841222"/>
                  </a:lnTo>
                  <a:lnTo>
                    <a:pt x="712127" y="872921"/>
                  </a:lnTo>
                  <a:lnTo>
                    <a:pt x="678611" y="898855"/>
                  </a:lnTo>
                  <a:lnTo>
                    <a:pt x="625563" y="930135"/>
                  </a:lnTo>
                  <a:lnTo>
                    <a:pt x="607771" y="940396"/>
                  </a:lnTo>
                  <a:lnTo>
                    <a:pt x="597687" y="947839"/>
                  </a:lnTo>
                  <a:lnTo>
                    <a:pt x="590931" y="956868"/>
                  </a:lnTo>
                  <a:lnTo>
                    <a:pt x="587971" y="967346"/>
                  </a:lnTo>
                  <a:lnTo>
                    <a:pt x="589241" y="979157"/>
                  </a:lnTo>
                  <a:lnTo>
                    <a:pt x="622274" y="1003706"/>
                  </a:lnTo>
                  <a:lnTo>
                    <a:pt x="630377" y="1004430"/>
                  </a:lnTo>
                  <a:lnTo>
                    <a:pt x="638530" y="1006005"/>
                  </a:lnTo>
                  <a:lnTo>
                    <a:pt x="684999" y="1034122"/>
                  </a:lnTo>
                  <a:lnTo>
                    <a:pt x="721233" y="1095895"/>
                  </a:lnTo>
                  <a:lnTo>
                    <a:pt x="733691" y="1144041"/>
                  </a:lnTo>
                  <a:lnTo>
                    <a:pt x="736854" y="1155827"/>
                  </a:lnTo>
                  <a:lnTo>
                    <a:pt x="740791" y="1167269"/>
                  </a:lnTo>
                  <a:lnTo>
                    <a:pt x="745845" y="1178090"/>
                  </a:lnTo>
                  <a:lnTo>
                    <a:pt x="756666" y="1189774"/>
                  </a:lnTo>
                  <a:lnTo>
                    <a:pt x="770293" y="1193888"/>
                  </a:lnTo>
                  <a:lnTo>
                    <a:pt x="783983" y="1190498"/>
                  </a:lnTo>
                  <a:lnTo>
                    <a:pt x="807110" y="1157389"/>
                  </a:lnTo>
                  <a:lnTo>
                    <a:pt x="818235" y="1134503"/>
                  </a:lnTo>
                  <a:lnTo>
                    <a:pt x="841400" y="1094778"/>
                  </a:lnTo>
                  <a:lnTo>
                    <a:pt x="870077" y="1061085"/>
                  </a:lnTo>
                  <a:lnTo>
                    <a:pt x="882624" y="1051598"/>
                  </a:lnTo>
                  <a:lnTo>
                    <a:pt x="905268" y="1034465"/>
                  </a:lnTo>
                  <a:lnTo>
                    <a:pt x="960107" y="1010754"/>
                  </a:lnTo>
                  <a:lnTo>
                    <a:pt x="969759" y="1002944"/>
                  </a:lnTo>
                  <a:lnTo>
                    <a:pt x="976782" y="992073"/>
                  </a:lnTo>
                  <a:lnTo>
                    <a:pt x="981011" y="977709"/>
                  </a:lnTo>
                  <a:close/>
                </a:path>
                <a:path extrusionOk="0" h="1194435" w="1158240">
                  <a:moveTo>
                    <a:pt x="1157947" y="322808"/>
                  </a:moveTo>
                  <a:lnTo>
                    <a:pt x="1122934" y="287210"/>
                  </a:lnTo>
                  <a:lnTo>
                    <a:pt x="1104087" y="278193"/>
                  </a:lnTo>
                  <a:lnTo>
                    <a:pt x="1085621" y="268147"/>
                  </a:lnTo>
                  <a:lnTo>
                    <a:pt x="1067892" y="256971"/>
                  </a:lnTo>
                  <a:lnTo>
                    <a:pt x="1051242" y="244551"/>
                  </a:lnTo>
                  <a:lnTo>
                    <a:pt x="1039025" y="231876"/>
                  </a:lnTo>
                  <a:lnTo>
                    <a:pt x="1039025" y="321513"/>
                  </a:lnTo>
                  <a:lnTo>
                    <a:pt x="999121" y="348551"/>
                  </a:lnTo>
                  <a:lnTo>
                    <a:pt x="963561" y="378841"/>
                  </a:lnTo>
                  <a:lnTo>
                    <a:pt x="933399" y="413258"/>
                  </a:lnTo>
                  <a:lnTo>
                    <a:pt x="909713" y="452742"/>
                  </a:lnTo>
                  <a:lnTo>
                    <a:pt x="899515" y="431457"/>
                  </a:lnTo>
                  <a:lnTo>
                    <a:pt x="879208" y="389712"/>
                  </a:lnTo>
                  <a:lnTo>
                    <a:pt x="854290" y="351790"/>
                  </a:lnTo>
                  <a:lnTo>
                    <a:pt x="824064" y="316763"/>
                  </a:lnTo>
                  <a:lnTo>
                    <a:pt x="808316" y="298742"/>
                  </a:lnTo>
                  <a:lnTo>
                    <a:pt x="840549" y="270471"/>
                  </a:lnTo>
                  <a:lnTo>
                    <a:pt x="871575" y="237794"/>
                  </a:lnTo>
                  <a:lnTo>
                    <a:pt x="899198" y="199148"/>
                  </a:lnTo>
                  <a:lnTo>
                    <a:pt x="921245" y="152984"/>
                  </a:lnTo>
                  <a:lnTo>
                    <a:pt x="940549" y="203174"/>
                  </a:lnTo>
                  <a:lnTo>
                    <a:pt x="966114" y="247840"/>
                  </a:lnTo>
                  <a:lnTo>
                    <a:pt x="998689" y="287197"/>
                  </a:lnTo>
                  <a:lnTo>
                    <a:pt x="1039025" y="321513"/>
                  </a:lnTo>
                  <a:lnTo>
                    <a:pt x="1039025" y="231876"/>
                  </a:lnTo>
                  <a:lnTo>
                    <a:pt x="1015784" y="207733"/>
                  </a:lnTo>
                  <a:lnTo>
                    <a:pt x="989520" y="165481"/>
                  </a:lnTo>
                  <a:lnTo>
                    <a:pt x="984148" y="152984"/>
                  </a:lnTo>
                  <a:lnTo>
                    <a:pt x="969746" y="119468"/>
                  </a:lnTo>
                  <a:lnTo>
                    <a:pt x="953770" y="71361"/>
                  </a:lnTo>
                  <a:lnTo>
                    <a:pt x="944981" y="41706"/>
                  </a:lnTo>
                  <a:lnTo>
                    <a:pt x="940117" y="26911"/>
                  </a:lnTo>
                  <a:lnTo>
                    <a:pt x="911720" y="457"/>
                  </a:lnTo>
                  <a:lnTo>
                    <a:pt x="908913" y="0"/>
                  </a:lnTo>
                  <a:lnTo>
                    <a:pt x="902995" y="11303"/>
                  </a:lnTo>
                  <a:lnTo>
                    <a:pt x="897775" y="25450"/>
                  </a:lnTo>
                  <a:lnTo>
                    <a:pt x="896797" y="33705"/>
                  </a:lnTo>
                  <a:lnTo>
                    <a:pt x="895959" y="41605"/>
                  </a:lnTo>
                  <a:lnTo>
                    <a:pt x="887501" y="86283"/>
                  </a:lnTo>
                  <a:lnTo>
                    <a:pt x="872147" y="127584"/>
                  </a:lnTo>
                  <a:lnTo>
                    <a:pt x="849972" y="165747"/>
                  </a:lnTo>
                  <a:lnTo>
                    <a:pt x="821105" y="200888"/>
                  </a:lnTo>
                  <a:lnTo>
                    <a:pt x="771867" y="242239"/>
                  </a:lnTo>
                  <a:lnTo>
                    <a:pt x="715860" y="273799"/>
                  </a:lnTo>
                  <a:lnTo>
                    <a:pt x="704456" y="280327"/>
                  </a:lnTo>
                  <a:lnTo>
                    <a:pt x="695032" y="288798"/>
                  </a:lnTo>
                  <a:lnTo>
                    <a:pt x="688949" y="299440"/>
                  </a:lnTo>
                  <a:lnTo>
                    <a:pt x="687552" y="312521"/>
                  </a:lnTo>
                  <a:lnTo>
                    <a:pt x="691083" y="324993"/>
                  </a:lnTo>
                  <a:lnTo>
                    <a:pt x="698436" y="334645"/>
                  </a:lnTo>
                  <a:lnTo>
                    <a:pt x="708863" y="341642"/>
                  </a:lnTo>
                  <a:lnTo>
                    <a:pt x="721626" y="346113"/>
                  </a:lnTo>
                  <a:lnTo>
                    <a:pt x="724484" y="346798"/>
                  </a:lnTo>
                  <a:lnTo>
                    <a:pt x="727278" y="347903"/>
                  </a:lnTo>
                  <a:lnTo>
                    <a:pt x="765924" y="368427"/>
                  </a:lnTo>
                  <a:lnTo>
                    <a:pt x="795642" y="393141"/>
                  </a:lnTo>
                  <a:lnTo>
                    <a:pt x="817321" y="424611"/>
                  </a:lnTo>
                  <a:lnTo>
                    <a:pt x="829170" y="464197"/>
                  </a:lnTo>
                  <a:lnTo>
                    <a:pt x="834390" y="512368"/>
                  </a:lnTo>
                  <a:lnTo>
                    <a:pt x="837717" y="560768"/>
                  </a:lnTo>
                  <a:lnTo>
                    <a:pt x="842162" y="584263"/>
                  </a:lnTo>
                  <a:lnTo>
                    <a:pt x="852106" y="601573"/>
                  </a:lnTo>
                  <a:lnTo>
                    <a:pt x="867498" y="612482"/>
                  </a:lnTo>
                  <a:lnTo>
                    <a:pt x="888339" y="616750"/>
                  </a:lnTo>
                  <a:lnTo>
                    <a:pt x="901547" y="614540"/>
                  </a:lnTo>
                  <a:lnTo>
                    <a:pt x="911440" y="608355"/>
                  </a:lnTo>
                  <a:lnTo>
                    <a:pt x="918781" y="598932"/>
                  </a:lnTo>
                  <a:lnTo>
                    <a:pt x="924306" y="586981"/>
                  </a:lnTo>
                  <a:lnTo>
                    <a:pt x="939787" y="547751"/>
                  </a:lnTo>
                  <a:lnTo>
                    <a:pt x="957605" y="509803"/>
                  </a:lnTo>
                  <a:lnTo>
                    <a:pt x="979373" y="474078"/>
                  </a:lnTo>
                  <a:lnTo>
                    <a:pt x="997292" y="452742"/>
                  </a:lnTo>
                  <a:lnTo>
                    <a:pt x="1006678" y="441566"/>
                  </a:lnTo>
                  <a:lnTo>
                    <a:pt x="1033513" y="417296"/>
                  </a:lnTo>
                  <a:lnTo>
                    <a:pt x="1062431" y="396151"/>
                  </a:lnTo>
                  <a:lnTo>
                    <a:pt x="1093495" y="378206"/>
                  </a:lnTo>
                  <a:lnTo>
                    <a:pt x="1126769" y="363601"/>
                  </a:lnTo>
                  <a:lnTo>
                    <a:pt x="1139774" y="357339"/>
                  </a:lnTo>
                  <a:lnTo>
                    <a:pt x="1150150" y="348716"/>
                  </a:lnTo>
                  <a:lnTo>
                    <a:pt x="1156627" y="337337"/>
                  </a:lnTo>
                  <a:lnTo>
                    <a:pt x="1157947" y="322808"/>
                  </a:lnTo>
                  <a:close/>
                </a:path>
              </a:pathLst>
            </a:custGeom>
            <a:solidFill>
              <a:srgbClr val="A16E4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 name="Google Shape;245;p12"/>
            <p:cNvSpPr/>
            <p:nvPr/>
          </p:nvSpPr>
          <p:spPr>
            <a:xfrm>
              <a:off x="9454713" y="3490234"/>
              <a:ext cx="8833485" cy="5338445"/>
            </a:xfrm>
            <a:custGeom>
              <a:rect b="b" l="l" r="r" t="t"/>
              <a:pathLst>
                <a:path extrusionOk="0" h="5338445" w="8833485">
                  <a:moveTo>
                    <a:pt x="8833245" y="5337943"/>
                  </a:moveTo>
                  <a:lnTo>
                    <a:pt x="0" y="5337943"/>
                  </a:lnTo>
                  <a:lnTo>
                    <a:pt x="0" y="402523"/>
                  </a:lnTo>
                  <a:lnTo>
                    <a:pt x="2708" y="355584"/>
                  </a:lnTo>
                  <a:lnTo>
                    <a:pt x="10634" y="310234"/>
                  </a:lnTo>
                  <a:lnTo>
                    <a:pt x="23473" y="266776"/>
                  </a:lnTo>
                  <a:lnTo>
                    <a:pt x="40924" y="225511"/>
                  </a:lnTo>
                  <a:lnTo>
                    <a:pt x="62685" y="186743"/>
                  </a:lnTo>
                  <a:lnTo>
                    <a:pt x="88453" y="150773"/>
                  </a:lnTo>
                  <a:lnTo>
                    <a:pt x="117927" y="117903"/>
                  </a:lnTo>
                  <a:lnTo>
                    <a:pt x="150803" y="88435"/>
                  </a:lnTo>
                  <a:lnTo>
                    <a:pt x="186781" y="62672"/>
                  </a:lnTo>
                  <a:lnTo>
                    <a:pt x="225557" y="40916"/>
                  </a:lnTo>
                  <a:lnTo>
                    <a:pt x="266830" y="23468"/>
                  </a:lnTo>
                  <a:lnTo>
                    <a:pt x="310297" y="10631"/>
                  </a:lnTo>
                  <a:lnTo>
                    <a:pt x="355658" y="2708"/>
                  </a:lnTo>
                  <a:lnTo>
                    <a:pt x="402603" y="0"/>
                  </a:lnTo>
                  <a:lnTo>
                    <a:pt x="8430644" y="0"/>
                  </a:lnTo>
                  <a:lnTo>
                    <a:pt x="8477591" y="2708"/>
                  </a:lnTo>
                  <a:lnTo>
                    <a:pt x="8522949" y="10631"/>
                  </a:lnTo>
                  <a:lnTo>
                    <a:pt x="8566416" y="23468"/>
                  </a:lnTo>
                  <a:lnTo>
                    <a:pt x="8607688" y="40916"/>
                  </a:lnTo>
                  <a:lnTo>
                    <a:pt x="8646464" y="62672"/>
                  </a:lnTo>
                  <a:lnTo>
                    <a:pt x="8682441" y="88435"/>
                  </a:lnTo>
                  <a:lnTo>
                    <a:pt x="8715318" y="117903"/>
                  </a:lnTo>
                  <a:lnTo>
                    <a:pt x="8744791" y="150773"/>
                  </a:lnTo>
                  <a:lnTo>
                    <a:pt x="8770560" y="186743"/>
                  </a:lnTo>
                  <a:lnTo>
                    <a:pt x="8792320" y="225512"/>
                  </a:lnTo>
                  <a:lnTo>
                    <a:pt x="8809771" y="266776"/>
                  </a:lnTo>
                  <a:lnTo>
                    <a:pt x="8822611" y="310234"/>
                  </a:lnTo>
                  <a:lnTo>
                    <a:pt x="8830536" y="355584"/>
                  </a:lnTo>
                  <a:lnTo>
                    <a:pt x="8833245" y="402523"/>
                  </a:lnTo>
                  <a:lnTo>
                    <a:pt x="8833245" y="417543"/>
                  </a:lnTo>
                  <a:lnTo>
                    <a:pt x="372558" y="417543"/>
                  </a:lnTo>
                  <a:lnTo>
                    <a:pt x="372558" y="4953443"/>
                  </a:lnTo>
                  <a:lnTo>
                    <a:pt x="8833245" y="4953443"/>
                  </a:lnTo>
                  <a:lnTo>
                    <a:pt x="8833245" y="5337943"/>
                  </a:lnTo>
                  <a:close/>
                </a:path>
                <a:path extrusionOk="0" h="5338445" w="8833485">
                  <a:moveTo>
                    <a:pt x="8833245" y="4953443"/>
                  </a:moveTo>
                  <a:lnTo>
                    <a:pt x="8448668" y="4953443"/>
                  </a:lnTo>
                  <a:lnTo>
                    <a:pt x="8448668" y="417543"/>
                  </a:lnTo>
                  <a:lnTo>
                    <a:pt x="8833245" y="417543"/>
                  </a:lnTo>
                  <a:lnTo>
                    <a:pt x="8833245" y="495344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 name="Google Shape;246;p12"/>
            <p:cNvSpPr/>
            <p:nvPr/>
          </p:nvSpPr>
          <p:spPr>
            <a:xfrm>
              <a:off x="9454713" y="8829680"/>
              <a:ext cx="8833485" cy="823594"/>
            </a:xfrm>
            <a:custGeom>
              <a:rect b="b" l="l" r="r" t="t"/>
              <a:pathLst>
                <a:path extrusionOk="0" h="823595" w="8833485">
                  <a:moveTo>
                    <a:pt x="8430641" y="823070"/>
                  </a:moveTo>
                  <a:lnTo>
                    <a:pt x="402603" y="823070"/>
                  </a:lnTo>
                  <a:lnTo>
                    <a:pt x="355654" y="820362"/>
                  </a:lnTo>
                  <a:lnTo>
                    <a:pt x="310296" y="812438"/>
                  </a:lnTo>
                  <a:lnTo>
                    <a:pt x="266829" y="799602"/>
                  </a:lnTo>
                  <a:lnTo>
                    <a:pt x="225556" y="782154"/>
                  </a:lnTo>
                  <a:lnTo>
                    <a:pt x="186780" y="760398"/>
                  </a:lnTo>
                  <a:lnTo>
                    <a:pt x="150803" y="734634"/>
                  </a:lnTo>
                  <a:lnTo>
                    <a:pt x="117926" y="705167"/>
                  </a:lnTo>
                  <a:lnTo>
                    <a:pt x="88453" y="672297"/>
                  </a:lnTo>
                  <a:lnTo>
                    <a:pt x="62685" y="636327"/>
                  </a:lnTo>
                  <a:lnTo>
                    <a:pt x="40924" y="597558"/>
                  </a:lnTo>
                  <a:lnTo>
                    <a:pt x="23473" y="556294"/>
                  </a:lnTo>
                  <a:lnTo>
                    <a:pt x="10634" y="512836"/>
                  </a:lnTo>
                  <a:lnTo>
                    <a:pt x="2708" y="467486"/>
                  </a:lnTo>
                  <a:lnTo>
                    <a:pt x="0" y="420547"/>
                  </a:lnTo>
                  <a:lnTo>
                    <a:pt x="0" y="0"/>
                  </a:lnTo>
                  <a:lnTo>
                    <a:pt x="8833244" y="0"/>
                  </a:lnTo>
                  <a:lnTo>
                    <a:pt x="8833244" y="420547"/>
                  </a:lnTo>
                  <a:lnTo>
                    <a:pt x="8830535" y="467486"/>
                  </a:lnTo>
                  <a:lnTo>
                    <a:pt x="8822610" y="512836"/>
                  </a:lnTo>
                  <a:lnTo>
                    <a:pt x="8809771" y="556294"/>
                  </a:lnTo>
                  <a:lnTo>
                    <a:pt x="8792320" y="597558"/>
                  </a:lnTo>
                  <a:lnTo>
                    <a:pt x="8770559" y="636327"/>
                  </a:lnTo>
                  <a:lnTo>
                    <a:pt x="8744791" y="672297"/>
                  </a:lnTo>
                  <a:lnTo>
                    <a:pt x="8715317" y="705167"/>
                  </a:lnTo>
                  <a:lnTo>
                    <a:pt x="8682441" y="734634"/>
                  </a:lnTo>
                  <a:lnTo>
                    <a:pt x="8646463" y="760398"/>
                  </a:lnTo>
                  <a:lnTo>
                    <a:pt x="8607687" y="782154"/>
                  </a:lnTo>
                  <a:lnTo>
                    <a:pt x="8566415" y="799602"/>
                  </a:lnTo>
                  <a:lnTo>
                    <a:pt x="8522948" y="812438"/>
                  </a:lnTo>
                  <a:lnTo>
                    <a:pt x="8477589" y="820362"/>
                  </a:lnTo>
                  <a:lnTo>
                    <a:pt x="8430641" y="823070"/>
                  </a:lnTo>
                  <a:close/>
                </a:path>
              </a:pathLst>
            </a:custGeom>
            <a:solidFill>
              <a:srgbClr val="E8E8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 name="Google Shape;247;p12"/>
            <p:cNvSpPr/>
            <p:nvPr/>
          </p:nvSpPr>
          <p:spPr>
            <a:xfrm>
              <a:off x="12803215" y="9652750"/>
              <a:ext cx="2133600" cy="634365"/>
            </a:xfrm>
            <a:custGeom>
              <a:rect b="b" l="l" r="r" t="t"/>
              <a:pathLst>
                <a:path extrusionOk="0" h="634365" w="2133600">
                  <a:moveTo>
                    <a:pt x="2133234" y="634248"/>
                  </a:moveTo>
                  <a:lnTo>
                    <a:pt x="0" y="634248"/>
                  </a:lnTo>
                  <a:lnTo>
                    <a:pt x="3022" y="621808"/>
                  </a:lnTo>
                  <a:lnTo>
                    <a:pt x="20838" y="509021"/>
                  </a:lnTo>
                  <a:lnTo>
                    <a:pt x="32879" y="406653"/>
                  </a:lnTo>
                  <a:lnTo>
                    <a:pt x="44639" y="256411"/>
                  </a:lnTo>
                  <a:lnTo>
                    <a:pt x="61610" y="0"/>
                  </a:lnTo>
                  <a:lnTo>
                    <a:pt x="2071624" y="0"/>
                  </a:lnTo>
                  <a:lnTo>
                    <a:pt x="2076553" y="71389"/>
                  </a:lnTo>
                  <a:lnTo>
                    <a:pt x="2089651" y="242190"/>
                  </a:lnTo>
                  <a:lnTo>
                    <a:pt x="2108382" y="447347"/>
                  </a:lnTo>
                  <a:lnTo>
                    <a:pt x="2130212" y="621808"/>
                  </a:lnTo>
                  <a:lnTo>
                    <a:pt x="2133234" y="634248"/>
                  </a:lnTo>
                  <a:close/>
                </a:path>
              </a:pathLst>
            </a:custGeom>
            <a:solidFill>
              <a:srgbClr val="BABAB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 name="Google Shape;248;p12"/>
            <p:cNvSpPr/>
            <p:nvPr/>
          </p:nvSpPr>
          <p:spPr>
            <a:xfrm>
              <a:off x="9827209" y="3907870"/>
              <a:ext cx="8076224" cy="4536856"/>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grpSp>
        <p:nvGrpSpPr>
          <p:cNvPr id="253" name="Google Shape;253;p13"/>
          <p:cNvGrpSpPr/>
          <p:nvPr/>
        </p:nvGrpSpPr>
        <p:grpSpPr>
          <a:xfrm>
            <a:off x="0" y="1"/>
            <a:ext cx="18287999" cy="10287073"/>
            <a:chOff x="0" y="1"/>
            <a:chExt cx="18287999" cy="10287073"/>
          </a:xfrm>
        </p:grpSpPr>
        <p:sp>
          <p:nvSpPr>
            <p:cNvPr id="254" name="Google Shape;254;p13"/>
            <p:cNvSpPr/>
            <p:nvPr/>
          </p:nvSpPr>
          <p:spPr>
            <a:xfrm>
              <a:off x="2499399" y="3166117"/>
              <a:ext cx="6617912" cy="6083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 name="Google Shape;255;p13"/>
            <p:cNvSpPr/>
            <p:nvPr/>
          </p:nvSpPr>
          <p:spPr>
            <a:xfrm>
              <a:off x="0" y="1"/>
              <a:ext cx="5279715" cy="4951931"/>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 name="Google Shape;256;p13"/>
            <p:cNvSpPr/>
            <p:nvPr/>
          </p:nvSpPr>
          <p:spPr>
            <a:xfrm>
              <a:off x="1029662" y="1033666"/>
              <a:ext cx="3579495" cy="444500"/>
            </a:xfrm>
            <a:custGeom>
              <a:rect b="b" l="l" r="r" t="t"/>
              <a:pathLst>
                <a:path extrusionOk="0" h="444500" w="3579495">
                  <a:moveTo>
                    <a:pt x="1158154" y="443949"/>
                  </a:moveTo>
                  <a:lnTo>
                    <a:pt x="1112288" y="443912"/>
                  </a:lnTo>
                  <a:lnTo>
                    <a:pt x="1066275" y="441613"/>
                  </a:lnTo>
                  <a:lnTo>
                    <a:pt x="927717" y="430047"/>
                  </a:lnTo>
                  <a:lnTo>
                    <a:pt x="873962" y="426245"/>
                  </a:lnTo>
                  <a:lnTo>
                    <a:pt x="818412" y="419403"/>
                  </a:lnTo>
                  <a:lnTo>
                    <a:pt x="771183" y="376104"/>
                  </a:lnTo>
                  <a:lnTo>
                    <a:pt x="764052" y="302154"/>
                  </a:lnTo>
                  <a:lnTo>
                    <a:pt x="763941" y="283762"/>
                  </a:lnTo>
                  <a:lnTo>
                    <a:pt x="765102" y="229626"/>
                  </a:lnTo>
                  <a:lnTo>
                    <a:pt x="768016" y="174598"/>
                  </a:lnTo>
                  <a:lnTo>
                    <a:pt x="772809" y="119569"/>
                  </a:lnTo>
                  <a:lnTo>
                    <a:pt x="786007" y="62803"/>
                  </a:lnTo>
                  <a:lnTo>
                    <a:pt x="843712" y="40791"/>
                  </a:lnTo>
                  <a:lnTo>
                    <a:pt x="845254" y="40791"/>
                  </a:lnTo>
                  <a:lnTo>
                    <a:pt x="846795" y="39246"/>
                  </a:lnTo>
                  <a:lnTo>
                    <a:pt x="882395" y="10244"/>
                  </a:lnTo>
                  <a:lnTo>
                    <a:pt x="920917" y="0"/>
                  </a:lnTo>
                  <a:lnTo>
                    <a:pt x="961215" y="1322"/>
                  </a:lnTo>
                  <a:lnTo>
                    <a:pt x="1002141" y="7018"/>
                  </a:lnTo>
                  <a:lnTo>
                    <a:pt x="1042550" y="9898"/>
                  </a:lnTo>
                  <a:lnTo>
                    <a:pt x="1070295" y="10610"/>
                  </a:lnTo>
                  <a:lnTo>
                    <a:pt x="1098040" y="13277"/>
                  </a:lnTo>
                  <a:lnTo>
                    <a:pt x="1178962" y="24319"/>
                  </a:lnTo>
                  <a:lnTo>
                    <a:pt x="1255261" y="36157"/>
                  </a:lnTo>
                  <a:lnTo>
                    <a:pt x="1249095" y="45425"/>
                  </a:lnTo>
                  <a:lnTo>
                    <a:pt x="1255887" y="54247"/>
                  </a:lnTo>
                  <a:lnTo>
                    <a:pt x="1279176" y="90100"/>
                  </a:lnTo>
                  <a:lnTo>
                    <a:pt x="1280182" y="92537"/>
                  </a:lnTo>
                  <a:lnTo>
                    <a:pt x="899973" y="92537"/>
                  </a:lnTo>
                  <a:lnTo>
                    <a:pt x="883523" y="93696"/>
                  </a:lnTo>
                  <a:lnTo>
                    <a:pt x="859897" y="124975"/>
                  </a:lnTo>
                  <a:lnTo>
                    <a:pt x="852922" y="284655"/>
                  </a:lnTo>
                  <a:lnTo>
                    <a:pt x="850648" y="337367"/>
                  </a:lnTo>
                  <a:lnTo>
                    <a:pt x="951609" y="345862"/>
                  </a:lnTo>
                  <a:lnTo>
                    <a:pt x="1040623" y="355227"/>
                  </a:lnTo>
                  <a:lnTo>
                    <a:pt x="1085131" y="359439"/>
                  </a:lnTo>
                  <a:lnTo>
                    <a:pt x="1129638" y="362854"/>
                  </a:lnTo>
                  <a:lnTo>
                    <a:pt x="1246345" y="362854"/>
                  </a:lnTo>
                  <a:lnTo>
                    <a:pt x="1237535" y="391430"/>
                  </a:lnTo>
                  <a:lnTo>
                    <a:pt x="1226215" y="409954"/>
                  </a:lnTo>
                  <a:lnTo>
                    <a:pt x="1205936" y="426668"/>
                  </a:lnTo>
                  <a:lnTo>
                    <a:pt x="1181612" y="438892"/>
                  </a:lnTo>
                  <a:lnTo>
                    <a:pt x="1158154" y="443949"/>
                  </a:lnTo>
                  <a:close/>
                </a:path>
                <a:path extrusionOk="0" h="444500" w="3579495">
                  <a:moveTo>
                    <a:pt x="1246345" y="362854"/>
                  </a:moveTo>
                  <a:lnTo>
                    <a:pt x="1129638" y="362854"/>
                  </a:lnTo>
                  <a:lnTo>
                    <a:pt x="1138911" y="361864"/>
                  </a:lnTo>
                  <a:lnTo>
                    <a:pt x="1148905" y="358413"/>
                  </a:lnTo>
                  <a:lnTo>
                    <a:pt x="1172845" y="296626"/>
                  </a:lnTo>
                  <a:lnTo>
                    <a:pt x="1183586" y="245073"/>
                  </a:lnTo>
                  <a:lnTo>
                    <a:pt x="1193750" y="193520"/>
                  </a:lnTo>
                  <a:lnTo>
                    <a:pt x="1203624" y="141967"/>
                  </a:lnTo>
                  <a:lnTo>
                    <a:pt x="1203925" y="124179"/>
                  </a:lnTo>
                  <a:lnTo>
                    <a:pt x="1197363" y="112039"/>
                  </a:lnTo>
                  <a:lnTo>
                    <a:pt x="1184875" y="104822"/>
                  </a:lnTo>
                  <a:lnTo>
                    <a:pt x="1167402" y="101805"/>
                  </a:lnTo>
                  <a:lnTo>
                    <a:pt x="899973" y="92537"/>
                  </a:lnTo>
                  <a:lnTo>
                    <a:pt x="1280182" y="92537"/>
                  </a:lnTo>
                  <a:lnTo>
                    <a:pt x="1282813" y="98909"/>
                  </a:lnTo>
                  <a:lnTo>
                    <a:pt x="1285582" y="108008"/>
                  </a:lnTo>
                  <a:lnTo>
                    <a:pt x="1287630" y="117252"/>
                  </a:lnTo>
                  <a:lnTo>
                    <a:pt x="1289003" y="164647"/>
                  </a:lnTo>
                  <a:lnTo>
                    <a:pt x="1284747" y="211162"/>
                  </a:lnTo>
                  <a:lnTo>
                    <a:pt x="1276166" y="256948"/>
                  </a:lnTo>
                  <a:lnTo>
                    <a:pt x="1264566" y="302154"/>
                  </a:lnTo>
                  <a:lnTo>
                    <a:pt x="1251254" y="346932"/>
                  </a:lnTo>
                  <a:lnTo>
                    <a:pt x="1246345" y="362854"/>
                  </a:lnTo>
                  <a:close/>
                </a:path>
                <a:path extrusionOk="0" h="444500" w="3579495">
                  <a:moveTo>
                    <a:pt x="3285258" y="422323"/>
                  </a:moveTo>
                  <a:lnTo>
                    <a:pt x="3242701" y="414431"/>
                  </a:lnTo>
                  <a:lnTo>
                    <a:pt x="3195737" y="358678"/>
                  </a:lnTo>
                  <a:lnTo>
                    <a:pt x="3190564" y="314293"/>
                  </a:lnTo>
                  <a:lnTo>
                    <a:pt x="3190463" y="273263"/>
                  </a:lnTo>
                  <a:lnTo>
                    <a:pt x="3191234" y="273263"/>
                  </a:lnTo>
                  <a:lnTo>
                    <a:pt x="3191017" y="251252"/>
                  </a:lnTo>
                  <a:lnTo>
                    <a:pt x="3190700" y="231931"/>
                  </a:lnTo>
                  <a:lnTo>
                    <a:pt x="3190583" y="207229"/>
                  </a:lnTo>
                  <a:lnTo>
                    <a:pt x="3191234" y="185217"/>
                  </a:lnTo>
                  <a:lnTo>
                    <a:pt x="3198230" y="151621"/>
                  </a:lnTo>
                  <a:lnTo>
                    <a:pt x="3213680" y="128451"/>
                  </a:lnTo>
                  <a:lnTo>
                    <a:pt x="3237945" y="115707"/>
                  </a:lnTo>
                  <a:lnTo>
                    <a:pt x="3271385" y="113390"/>
                  </a:lnTo>
                  <a:lnTo>
                    <a:pt x="3325129" y="117276"/>
                  </a:lnTo>
                  <a:lnTo>
                    <a:pt x="3378800" y="121886"/>
                  </a:lnTo>
                  <a:lnTo>
                    <a:pt x="3485637" y="132699"/>
                  </a:lnTo>
                  <a:lnTo>
                    <a:pt x="3537273" y="159730"/>
                  </a:lnTo>
                  <a:lnTo>
                    <a:pt x="3564383" y="208387"/>
                  </a:lnTo>
                  <a:lnTo>
                    <a:pt x="3350766" y="208387"/>
                  </a:lnTo>
                  <a:lnTo>
                    <a:pt x="3329404" y="209196"/>
                  </a:lnTo>
                  <a:lnTo>
                    <a:pt x="3313388" y="216014"/>
                  </a:lnTo>
                  <a:lnTo>
                    <a:pt x="3303730" y="230218"/>
                  </a:lnTo>
                  <a:lnTo>
                    <a:pt x="3301442" y="253183"/>
                  </a:lnTo>
                  <a:lnTo>
                    <a:pt x="3301888" y="261980"/>
                  </a:lnTo>
                  <a:lnTo>
                    <a:pt x="3300961" y="270850"/>
                  </a:lnTo>
                  <a:lnTo>
                    <a:pt x="3298733" y="279575"/>
                  </a:lnTo>
                  <a:lnTo>
                    <a:pt x="3295277" y="287937"/>
                  </a:lnTo>
                  <a:lnTo>
                    <a:pt x="3282982" y="314293"/>
                  </a:lnTo>
                  <a:lnTo>
                    <a:pt x="3283042" y="330223"/>
                  </a:lnTo>
                  <a:lnTo>
                    <a:pt x="3297119" y="338332"/>
                  </a:lnTo>
                  <a:lnTo>
                    <a:pt x="3326875" y="341228"/>
                  </a:lnTo>
                  <a:lnTo>
                    <a:pt x="3363097" y="341228"/>
                  </a:lnTo>
                  <a:lnTo>
                    <a:pt x="3363097" y="342773"/>
                  </a:lnTo>
                  <a:lnTo>
                    <a:pt x="3571505" y="342773"/>
                  </a:lnTo>
                  <a:lnTo>
                    <a:pt x="3565777" y="368888"/>
                  </a:lnTo>
                  <a:lnTo>
                    <a:pt x="3548545" y="403112"/>
                  </a:lnTo>
                  <a:lnTo>
                    <a:pt x="3383610" y="419271"/>
                  </a:lnTo>
                  <a:lnTo>
                    <a:pt x="3334360" y="421687"/>
                  </a:lnTo>
                  <a:lnTo>
                    <a:pt x="3285258" y="422323"/>
                  </a:lnTo>
                  <a:close/>
                </a:path>
                <a:path extrusionOk="0" h="444500" w="3579495">
                  <a:moveTo>
                    <a:pt x="3571505" y="342773"/>
                  </a:moveTo>
                  <a:lnTo>
                    <a:pt x="3363097" y="342773"/>
                  </a:lnTo>
                  <a:lnTo>
                    <a:pt x="3384880" y="340456"/>
                  </a:lnTo>
                  <a:lnTo>
                    <a:pt x="3410591" y="337656"/>
                  </a:lnTo>
                  <a:lnTo>
                    <a:pt x="3434519" y="335496"/>
                  </a:lnTo>
                  <a:lnTo>
                    <a:pt x="3458663" y="334277"/>
                  </a:lnTo>
                  <a:lnTo>
                    <a:pt x="3477292" y="331779"/>
                  </a:lnTo>
                  <a:lnTo>
                    <a:pt x="3488624" y="324720"/>
                  </a:lnTo>
                  <a:lnTo>
                    <a:pt x="3493452" y="312013"/>
                  </a:lnTo>
                  <a:lnTo>
                    <a:pt x="3492573" y="292571"/>
                  </a:lnTo>
                  <a:lnTo>
                    <a:pt x="3485432" y="252157"/>
                  </a:lnTo>
                  <a:lnTo>
                    <a:pt x="3452365" y="220564"/>
                  </a:lnTo>
                  <a:lnTo>
                    <a:pt x="3410109" y="215338"/>
                  </a:lnTo>
                  <a:lnTo>
                    <a:pt x="3395201" y="213818"/>
                  </a:lnTo>
                  <a:lnTo>
                    <a:pt x="3365674" y="209908"/>
                  </a:lnTo>
                  <a:lnTo>
                    <a:pt x="3350766" y="208387"/>
                  </a:lnTo>
                  <a:lnTo>
                    <a:pt x="3564383" y="208387"/>
                  </a:lnTo>
                  <a:lnTo>
                    <a:pt x="3565789" y="212249"/>
                  </a:lnTo>
                  <a:lnTo>
                    <a:pt x="3570004" y="231931"/>
                  </a:lnTo>
                  <a:lnTo>
                    <a:pt x="3574652" y="251541"/>
                  </a:lnTo>
                  <a:lnTo>
                    <a:pt x="3578116" y="270850"/>
                  </a:lnTo>
                  <a:lnTo>
                    <a:pt x="3578231" y="273263"/>
                  </a:lnTo>
                  <a:lnTo>
                    <a:pt x="3578891" y="290254"/>
                  </a:lnTo>
                  <a:lnTo>
                    <a:pt x="3575868" y="316755"/>
                  </a:lnTo>
                  <a:lnTo>
                    <a:pt x="3571505" y="342773"/>
                  </a:lnTo>
                  <a:close/>
                </a:path>
                <a:path extrusionOk="0" h="444500" w="3579495">
                  <a:moveTo>
                    <a:pt x="3363097" y="341228"/>
                  </a:moveTo>
                  <a:lnTo>
                    <a:pt x="3326875" y="341228"/>
                  </a:lnTo>
                  <a:lnTo>
                    <a:pt x="3336003" y="340782"/>
                  </a:lnTo>
                  <a:lnTo>
                    <a:pt x="3344986" y="340553"/>
                  </a:lnTo>
                  <a:lnTo>
                    <a:pt x="3363097" y="340456"/>
                  </a:lnTo>
                  <a:lnTo>
                    <a:pt x="3363097" y="341228"/>
                  </a:lnTo>
                  <a:close/>
                </a:path>
                <a:path extrusionOk="0" h="444500" w="3579495">
                  <a:moveTo>
                    <a:pt x="103079" y="368260"/>
                  </a:moveTo>
                  <a:lnTo>
                    <a:pt x="52310" y="359378"/>
                  </a:lnTo>
                  <a:lnTo>
                    <a:pt x="11367" y="331960"/>
                  </a:lnTo>
                  <a:lnTo>
                    <a:pt x="955" y="280986"/>
                  </a:lnTo>
                  <a:lnTo>
                    <a:pt x="471" y="194775"/>
                  </a:lnTo>
                  <a:lnTo>
                    <a:pt x="361" y="181549"/>
                  </a:lnTo>
                  <a:lnTo>
                    <a:pt x="0" y="155482"/>
                  </a:lnTo>
                  <a:lnTo>
                    <a:pt x="12" y="126037"/>
                  </a:lnTo>
                  <a:lnTo>
                    <a:pt x="578" y="103350"/>
                  </a:lnTo>
                  <a:lnTo>
                    <a:pt x="21001" y="51990"/>
                  </a:lnTo>
                  <a:lnTo>
                    <a:pt x="73793" y="35385"/>
                  </a:lnTo>
                  <a:lnTo>
                    <a:pt x="94830" y="34757"/>
                  </a:lnTo>
                  <a:lnTo>
                    <a:pt x="116085" y="33840"/>
                  </a:lnTo>
                  <a:lnTo>
                    <a:pt x="157798" y="36929"/>
                  </a:lnTo>
                  <a:lnTo>
                    <a:pt x="215696" y="55079"/>
                  </a:lnTo>
                  <a:lnTo>
                    <a:pt x="271860" y="77863"/>
                  </a:lnTo>
                  <a:lnTo>
                    <a:pt x="282650" y="105667"/>
                  </a:lnTo>
                  <a:lnTo>
                    <a:pt x="283840" y="111942"/>
                  </a:lnTo>
                  <a:lnTo>
                    <a:pt x="163867" y="111942"/>
                  </a:lnTo>
                  <a:lnTo>
                    <a:pt x="141096" y="118278"/>
                  </a:lnTo>
                  <a:lnTo>
                    <a:pt x="110064" y="121198"/>
                  </a:lnTo>
                  <a:lnTo>
                    <a:pt x="99418" y="126037"/>
                  </a:lnTo>
                  <a:lnTo>
                    <a:pt x="90218" y="133049"/>
                  </a:lnTo>
                  <a:lnTo>
                    <a:pt x="85353" y="140422"/>
                  </a:lnTo>
                  <a:lnTo>
                    <a:pt x="77654" y="194775"/>
                  </a:lnTo>
                  <a:lnTo>
                    <a:pt x="80016" y="235161"/>
                  </a:lnTo>
                  <a:lnTo>
                    <a:pt x="93638" y="262933"/>
                  </a:lnTo>
                  <a:lnTo>
                    <a:pt x="119720" y="279442"/>
                  </a:lnTo>
                  <a:lnTo>
                    <a:pt x="159461" y="286039"/>
                  </a:lnTo>
                  <a:lnTo>
                    <a:pt x="316718" y="286039"/>
                  </a:lnTo>
                  <a:lnTo>
                    <a:pt x="313189" y="311590"/>
                  </a:lnTo>
                  <a:lnTo>
                    <a:pt x="301857" y="337524"/>
                  </a:lnTo>
                  <a:lnTo>
                    <a:pt x="284962" y="362081"/>
                  </a:lnTo>
                  <a:lnTo>
                    <a:pt x="280543" y="365207"/>
                  </a:lnTo>
                  <a:lnTo>
                    <a:pt x="274685" y="366619"/>
                  </a:lnTo>
                  <a:lnTo>
                    <a:pt x="141818" y="366619"/>
                  </a:lnTo>
                  <a:lnTo>
                    <a:pt x="103079" y="368260"/>
                  </a:lnTo>
                  <a:close/>
                </a:path>
                <a:path extrusionOk="0" h="444500" w="3579495">
                  <a:moveTo>
                    <a:pt x="316718" y="286039"/>
                  </a:moveTo>
                  <a:lnTo>
                    <a:pt x="159461" y="286039"/>
                  </a:lnTo>
                  <a:lnTo>
                    <a:pt x="214059" y="284076"/>
                  </a:lnTo>
                  <a:lnTo>
                    <a:pt x="221766" y="280986"/>
                  </a:lnTo>
                  <a:lnTo>
                    <a:pt x="224848" y="279442"/>
                  </a:lnTo>
                  <a:lnTo>
                    <a:pt x="219128" y="242744"/>
                  </a:lnTo>
                  <a:lnTo>
                    <a:pt x="213770" y="205974"/>
                  </a:lnTo>
                  <a:lnTo>
                    <a:pt x="207399" y="169638"/>
                  </a:lnTo>
                  <a:lnTo>
                    <a:pt x="198645" y="134243"/>
                  </a:lnTo>
                  <a:lnTo>
                    <a:pt x="184182" y="113282"/>
                  </a:lnTo>
                  <a:lnTo>
                    <a:pt x="163867" y="111942"/>
                  </a:lnTo>
                  <a:lnTo>
                    <a:pt x="283840" y="111942"/>
                  </a:lnTo>
                  <a:lnTo>
                    <a:pt x="289502" y="141810"/>
                  </a:lnTo>
                  <a:lnTo>
                    <a:pt x="295848" y="178170"/>
                  </a:lnTo>
                  <a:lnTo>
                    <a:pt x="302917" y="214385"/>
                  </a:lnTo>
                  <a:lnTo>
                    <a:pt x="311936" y="250093"/>
                  </a:lnTo>
                  <a:lnTo>
                    <a:pt x="317150" y="282905"/>
                  </a:lnTo>
                  <a:lnTo>
                    <a:pt x="316718" y="286039"/>
                  </a:lnTo>
                  <a:close/>
                </a:path>
                <a:path extrusionOk="0" h="444500" w="3579495">
                  <a:moveTo>
                    <a:pt x="258759" y="367488"/>
                  </a:moveTo>
                  <a:lnTo>
                    <a:pt x="219586" y="367391"/>
                  </a:lnTo>
                  <a:lnTo>
                    <a:pt x="180630" y="366715"/>
                  </a:lnTo>
                  <a:lnTo>
                    <a:pt x="141818" y="366619"/>
                  </a:lnTo>
                  <a:lnTo>
                    <a:pt x="274685" y="366619"/>
                  </a:lnTo>
                  <a:lnTo>
                    <a:pt x="273883" y="366812"/>
                  </a:lnTo>
                  <a:lnTo>
                    <a:pt x="266213" y="367403"/>
                  </a:lnTo>
                  <a:lnTo>
                    <a:pt x="258759" y="367488"/>
                  </a:lnTo>
                  <a:close/>
                </a:path>
                <a:path extrusionOk="0" h="444500" w="3579495">
                  <a:moveTo>
                    <a:pt x="2096854" y="375983"/>
                  </a:moveTo>
                  <a:lnTo>
                    <a:pt x="2093001" y="375983"/>
                  </a:lnTo>
                  <a:lnTo>
                    <a:pt x="2029497" y="374410"/>
                  </a:lnTo>
                  <a:lnTo>
                    <a:pt x="1989585" y="361853"/>
                  </a:lnTo>
                  <a:lnTo>
                    <a:pt x="1959300" y="307732"/>
                  </a:lnTo>
                  <a:lnTo>
                    <a:pt x="1958429" y="263995"/>
                  </a:lnTo>
                  <a:lnTo>
                    <a:pt x="1959671" y="221517"/>
                  </a:lnTo>
                  <a:lnTo>
                    <a:pt x="1961839" y="212720"/>
                  </a:lnTo>
                  <a:lnTo>
                    <a:pt x="1967185" y="203850"/>
                  </a:lnTo>
                  <a:lnTo>
                    <a:pt x="1980480" y="186762"/>
                  </a:lnTo>
                  <a:lnTo>
                    <a:pt x="1983563" y="182900"/>
                  </a:lnTo>
                  <a:lnTo>
                    <a:pt x="1992040" y="182900"/>
                  </a:lnTo>
                  <a:lnTo>
                    <a:pt x="1993582" y="179039"/>
                  </a:lnTo>
                  <a:lnTo>
                    <a:pt x="2017666" y="147192"/>
                  </a:lnTo>
                  <a:lnTo>
                    <a:pt x="2048108" y="141484"/>
                  </a:lnTo>
                  <a:lnTo>
                    <a:pt x="2081151" y="147216"/>
                  </a:lnTo>
                  <a:lnTo>
                    <a:pt x="2113038" y="149690"/>
                  </a:lnTo>
                  <a:lnTo>
                    <a:pt x="2170262" y="161468"/>
                  </a:lnTo>
                  <a:lnTo>
                    <a:pt x="2210145" y="204526"/>
                  </a:lnTo>
                  <a:lnTo>
                    <a:pt x="2218096" y="233669"/>
                  </a:lnTo>
                  <a:lnTo>
                    <a:pt x="2070072" y="233669"/>
                  </a:lnTo>
                  <a:lnTo>
                    <a:pt x="2056393" y="236867"/>
                  </a:lnTo>
                  <a:lnTo>
                    <a:pt x="2047915" y="245713"/>
                  </a:lnTo>
                  <a:lnTo>
                    <a:pt x="2047530" y="262451"/>
                  </a:lnTo>
                  <a:lnTo>
                    <a:pt x="2052046" y="272358"/>
                  </a:lnTo>
                  <a:lnTo>
                    <a:pt x="2061113" y="282048"/>
                  </a:lnTo>
                  <a:lnTo>
                    <a:pt x="2073215" y="292753"/>
                  </a:lnTo>
                  <a:lnTo>
                    <a:pt x="2086835" y="305701"/>
                  </a:lnTo>
                  <a:lnTo>
                    <a:pt x="2217335" y="305701"/>
                  </a:lnTo>
                  <a:lnTo>
                    <a:pt x="2212457" y="333505"/>
                  </a:lnTo>
                  <a:lnTo>
                    <a:pt x="2201608" y="356989"/>
                  </a:lnTo>
                  <a:lnTo>
                    <a:pt x="2182304" y="371349"/>
                  </a:lnTo>
                  <a:lnTo>
                    <a:pt x="2165550" y="375501"/>
                  </a:lnTo>
                  <a:lnTo>
                    <a:pt x="2112942" y="375501"/>
                  </a:lnTo>
                  <a:lnTo>
                    <a:pt x="2104934" y="375561"/>
                  </a:lnTo>
                  <a:lnTo>
                    <a:pt x="2096854" y="375983"/>
                  </a:lnTo>
                  <a:close/>
                </a:path>
                <a:path extrusionOk="0" h="444500" w="3579495">
                  <a:moveTo>
                    <a:pt x="2217335" y="305701"/>
                  </a:moveTo>
                  <a:lnTo>
                    <a:pt x="2086835" y="305701"/>
                  </a:lnTo>
                  <a:lnTo>
                    <a:pt x="2102718" y="293211"/>
                  </a:lnTo>
                  <a:lnTo>
                    <a:pt x="2116796" y="282821"/>
                  </a:lnTo>
                  <a:lnTo>
                    <a:pt x="2127260" y="273444"/>
                  </a:lnTo>
                  <a:lnTo>
                    <a:pt x="2132306" y="263995"/>
                  </a:lnTo>
                  <a:lnTo>
                    <a:pt x="2130391" y="244518"/>
                  </a:lnTo>
                  <a:lnTo>
                    <a:pt x="2119300" y="236191"/>
                  </a:lnTo>
                  <a:lnTo>
                    <a:pt x="2103152" y="234236"/>
                  </a:lnTo>
                  <a:lnTo>
                    <a:pt x="2070072" y="233669"/>
                  </a:lnTo>
                  <a:lnTo>
                    <a:pt x="2218096" y="233669"/>
                  </a:lnTo>
                  <a:lnTo>
                    <a:pt x="2218310" y="234453"/>
                  </a:lnTo>
                  <a:lnTo>
                    <a:pt x="2220550" y="267278"/>
                  </a:lnTo>
                  <a:lnTo>
                    <a:pt x="2218165" y="300971"/>
                  </a:lnTo>
                  <a:lnTo>
                    <a:pt x="2217335" y="305701"/>
                  </a:lnTo>
                  <a:close/>
                </a:path>
                <a:path extrusionOk="0" h="444500" w="3579495">
                  <a:moveTo>
                    <a:pt x="2157076" y="377600"/>
                  </a:moveTo>
                  <a:lnTo>
                    <a:pt x="2128452" y="376756"/>
                  </a:lnTo>
                  <a:lnTo>
                    <a:pt x="2120806" y="375875"/>
                  </a:lnTo>
                  <a:lnTo>
                    <a:pt x="2112942" y="375501"/>
                  </a:lnTo>
                  <a:lnTo>
                    <a:pt x="2165550" y="375501"/>
                  </a:lnTo>
                  <a:lnTo>
                    <a:pt x="2157076" y="377600"/>
                  </a:lnTo>
                  <a:close/>
                </a:path>
              </a:pathLst>
            </a:custGeom>
            <a:solidFill>
              <a:srgbClr val="804A2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 name="Google Shape;257;p13"/>
            <p:cNvSpPr/>
            <p:nvPr/>
          </p:nvSpPr>
          <p:spPr>
            <a:xfrm>
              <a:off x="511628" y="6659818"/>
              <a:ext cx="3057540" cy="75245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 name="Google Shape;258;p13"/>
            <p:cNvSpPr/>
            <p:nvPr/>
          </p:nvSpPr>
          <p:spPr>
            <a:xfrm>
              <a:off x="79779" y="1507101"/>
              <a:ext cx="9020810" cy="5451475"/>
            </a:xfrm>
            <a:custGeom>
              <a:rect b="b" l="l" r="r" t="t"/>
              <a:pathLst>
                <a:path extrusionOk="0" h="5451475" w="9020810">
                  <a:moveTo>
                    <a:pt x="9020657" y="5451198"/>
                  </a:moveTo>
                  <a:lnTo>
                    <a:pt x="0" y="5451198"/>
                  </a:lnTo>
                  <a:lnTo>
                    <a:pt x="0" y="411063"/>
                  </a:lnTo>
                  <a:lnTo>
                    <a:pt x="2766" y="363128"/>
                  </a:lnTo>
                  <a:lnTo>
                    <a:pt x="10859" y="316816"/>
                  </a:lnTo>
                  <a:lnTo>
                    <a:pt x="23971" y="272436"/>
                  </a:lnTo>
                  <a:lnTo>
                    <a:pt x="41792" y="230296"/>
                  </a:lnTo>
                  <a:lnTo>
                    <a:pt x="64015" y="190705"/>
                  </a:lnTo>
                  <a:lnTo>
                    <a:pt x="90330" y="153972"/>
                  </a:lnTo>
                  <a:lnTo>
                    <a:pt x="120429" y="120404"/>
                  </a:lnTo>
                  <a:lnTo>
                    <a:pt x="154003" y="90311"/>
                  </a:lnTo>
                  <a:lnTo>
                    <a:pt x="190744" y="64002"/>
                  </a:lnTo>
                  <a:lnTo>
                    <a:pt x="230342" y="41784"/>
                  </a:lnTo>
                  <a:lnTo>
                    <a:pt x="272491" y="23966"/>
                  </a:lnTo>
                  <a:lnTo>
                    <a:pt x="316880" y="10857"/>
                  </a:lnTo>
                  <a:lnTo>
                    <a:pt x="363204" y="2765"/>
                  </a:lnTo>
                  <a:lnTo>
                    <a:pt x="411145" y="0"/>
                  </a:lnTo>
                  <a:lnTo>
                    <a:pt x="8609515" y="0"/>
                  </a:lnTo>
                  <a:lnTo>
                    <a:pt x="8657457" y="2765"/>
                  </a:lnTo>
                  <a:lnTo>
                    <a:pt x="8703778" y="10857"/>
                  </a:lnTo>
                  <a:lnTo>
                    <a:pt x="8748167" y="23966"/>
                  </a:lnTo>
                  <a:lnTo>
                    <a:pt x="8790315" y="41784"/>
                  </a:lnTo>
                  <a:lnTo>
                    <a:pt x="8829914" y="64002"/>
                  </a:lnTo>
                  <a:lnTo>
                    <a:pt x="8866654" y="90312"/>
                  </a:lnTo>
                  <a:lnTo>
                    <a:pt x="8900228" y="120404"/>
                  </a:lnTo>
                  <a:lnTo>
                    <a:pt x="8930327" y="153972"/>
                  </a:lnTo>
                  <a:lnTo>
                    <a:pt x="8956642" y="190705"/>
                  </a:lnTo>
                  <a:lnTo>
                    <a:pt x="8978865" y="230296"/>
                  </a:lnTo>
                  <a:lnTo>
                    <a:pt x="8996686" y="272436"/>
                  </a:lnTo>
                  <a:lnTo>
                    <a:pt x="9009797" y="316816"/>
                  </a:lnTo>
                  <a:lnTo>
                    <a:pt x="9017891" y="363128"/>
                  </a:lnTo>
                  <a:lnTo>
                    <a:pt x="9020657" y="411063"/>
                  </a:lnTo>
                  <a:lnTo>
                    <a:pt x="9020657" y="426402"/>
                  </a:lnTo>
                  <a:lnTo>
                    <a:pt x="380463" y="426402"/>
                  </a:lnTo>
                  <a:lnTo>
                    <a:pt x="380463" y="5058540"/>
                  </a:lnTo>
                  <a:lnTo>
                    <a:pt x="9020657" y="5058540"/>
                  </a:lnTo>
                  <a:lnTo>
                    <a:pt x="9020657" y="5451198"/>
                  </a:lnTo>
                  <a:close/>
                </a:path>
                <a:path extrusionOk="0" h="5451475" w="9020810">
                  <a:moveTo>
                    <a:pt x="9020657" y="5058540"/>
                  </a:moveTo>
                  <a:lnTo>
                    <a:pt x="8627921" y="5058540"/>
                  </a:lnTo>
                  <a:lnTo>
                    <a:pt x="8627921" y="426402"/>
                  </a:lnTo>
                  <a:lnTo>
                    <a:pt x="9020657" y="426402"/>
                  </a:lnTo>
                  <a:lnTo>
                    <a:pt x="9020657" y="505854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13"/>
            <p:cNvSpPr/>
            <p:nvPr/>
          </p:nvSpPr>
          <p:spPr>
            <a:xfrm>
              <a:off x="79779" y="6959833"/>
              <a:ext cx="9020810" cy="840740"/>
            </a:xfrm>
            <a:custGeom>
              <a:rect b="b" l="l" r="r" t="t"/>
              <a:pathLst>
                <a:path extrusionOk="0" h="840740" w="9020810">
                  <a:moveTo>
                    <a:pt x="8609511" y="840533"/>
                  </a:moveTo>
                  <a:lnTo>
                    <a:pt x="411145" y="840533"/>
                  </a:lnTo>
                  <a:lnTo>
                    <a:pt x="363200" y="837767"/>
                  </a:lnTo>
                  <a:lnTo>
                    <a:pt x="316879" y="829676"/>
                  </a:lnTo>
                  <a:lnTo>
                    <a:pt x="272490" y="816567"/>
                  </a:lnTo>
                  <a:lnTo>
                    <a:pt x="230342" y="798749"/>
                  </a:lnTo>
                  <a:lnTo>
                    <a:pt x="190743" y="776531"/>
                  </a:lnTo>
                  <a:lnTo>
                    <a:pt x="154002" y="750221"/>
                  </a:lnTo>
                  <a:lnTo>
                    <a:pt x="120428" y="720128"/>
                  </a:lnTo>
                  <a:lnTo>
                    <a:pt x="90330" y="686561"/>
                  </a:lnTo>
                  <a:lnTo>
                    <a:pt x="64015" y="649827"/>
                  </a:lnTo>
                  <a:lnTo>
                    <a:pt x="41792" y="610237"/>
                  </a:lnTo>
                  <a:lnTo>
                    <a:pt x="23971" y="568097"/>
                  </a:lnTo>
                  <a:lnTo>
                    <a:pt x="10859" y="523717"/>
                  </a:lnTo>
                  <a:lnTo>
                    <a:pt x="2766" y="477405"/>
                  </a:lnTo>
                  <a:lnTo>
                    <a:pt x="0" y="429469"/>
                  </a:lnTo>
                  <a:lnTo>
                    <a:pt x="0" y="0"/>
                  </a:lnTo>
                  <a:lnTo>
                    <a:pt x="9020657" y="0"/>
                  </a:lnTo>
                  <a:lnTo>
                    <a:pt x="9020657" y="429469"/>
                  </a:lnTo>
                  <a:lnTo>
                    <a:pt x="9017891" y="477405"/>
                  </a:lnTo>
                  <a:lnTo>
                    <a:pt x="9009797" y="523717"/>
                  </a:lnTo>
                  <a:lnTo>
                    <a:pt x="8996686" y="568097"/>
                  </a:lnTo>
                  <a:lnTo>
                    <a:pt x="8978864" y="610237"/>
                  </a:lnTo>
                  <a:lnTo>
                    <a:pt x="8956642" y="649827"/>
                  </a:lnTo>
                  <a:lnTo>
                    <a:pt x="8930327" y="686561"/>
                  </a:lnTo>
                  <a:lnTo>
                    <a:pt x="8900228" y="720128"/>
                  </a:lnTo>
                  <a:lnTo>
                    <a:pt x="8866654" y="750221"/>
                  </a:lnTo>
                  <a:lnTo>
                    <a:pt x="8829913" y="776531"/>
                  </a:lnTo>
                  <a:lnTo>
                    <a:pt x="8790314" y="798749"/>
                  </a:lnTo>
                  <a:lnTo>
                    <a:pt x="8748166" y="816567"/>
                  </a:lnTo>
                  <a:lnTo>
                    <a:pt x="8703777" y="829676"/>
                  </a:lnTo>
                  <a:lnTo>
                    <a:pt x="8657456" y="837767"/>
                  </a:lnTo>
                  <a:lnTo>
                    <a:pt x="8609511" y="840533"/>
                  </a:lnTo>
                  <a:close/>
                </a:path>
              </a:pathLst>
            </a:custGeom>
            <a:solidFill>
              <a:srgbClr val="E8E8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 name="Google Shape;260;p13"/>
            <p:cNvSpPr/>
            <p:nvPr/>
          </p:nvSpPr>
          <p:spPr>
            <a:xfrm>
              <a:off x="3020937" y="7800367"/>
              <a:ext cx="3135630" cy="949960"/>
            </a:xfrm>
            <a:custGeom>
              <a:rect b="b" l="l" r="r" t="t"/>
              <a:pathLst>
                <a:path extrusionOk="0" h="949959" w="3135629">
                  <a:moveTo>
                    <a:pt x="3120171" y="949434"/>
                  </a:moveTo>
                  <a:lnTo>
                    <a:pt x="15101" y="949434"/>
                  </a:lnTo>
                  <a:lnTo>
                    <a:pt x="5465" y="946175"/>
                  </a:lnTo>
                  <a:lnTo>
                    <a:pt x="143" y="938314"/>
                  </a:lnTo>
                  <a:lnTo>
                    <a:pt x="0" y="928728"/>
                  </a:lnTo>
                  <a:lnTo>
                    <a:pt x="5896" y="920292"/>
                  </a:lnTo>
                  <a:lnTo>
                    <a:pt x="54640" y="900970"/>
                  </a:lnTo>
                  <a:lnTo>
                    <a:pt x="121177" y="891366"/>
                  </a:lnTo>
                  <a:lnTo>
                    <a:pt x="158854" y="887570"/>
                  </a:lnTo>
                  <a:lnTo>
                    <a:pt x="198263" y="883038"/>
                  </a:lnTo>
                  <a:lnTo>
                    <a:pt x="238499" y="876715"/>
                  </a:lnTo>
                  <a:lnTo>
                    <a:pt x="278655" y="867545"/>
                  </a:lnTo>
                  <a:lnTo>
                    <a:pt x="317827" y="854473"/>
                  </a:lnTo>
                  <a:lnTo>
                    <a:pt x="355109" y="836443"/>
                  </a:lnTo>
                  <a:lnTo>
                    <a:pt x="389595" y="812401"/>
                  </a:lnTo>
                  <a:lnTo>
                    <a:pt x="420380" y="781291"/>
                  </a:lnTo>
                  <a:lnTo>
                    <a:pt x="446559" y="742058"/>
                  </a:lnTo>
                  <a:lnTo>
                    <a:pt x="467226" y="693646"/>
                  </a:lnTo>
                  <a:lnTo>
                    <a:pt x="481475" y="635001"/>
                  </a:lnTo>
                  <a:lnTo>
                    <a:pt x="499669" y="519821"/>
                  </a:lnTo>
                  <a:lnTo>
                    <a:pt x="511966" y="415281"/>
                  </a:lnTo>
                  <a:lnTo>
                    <a:pt x="523975" y="261851"/>
                  </a:lnTo>
                  <a:lnTo>
                    <a:pt x="541306" y="0"/>
                  </a:lnTo>
                  <a:lnTo>
                    <a:pt x="2593966" y="0"/>
                  </a:lnTo>
                  <a:lnTo>
                    <a:pt x="2599000" y="72904"/>
                  </a:lnTo>
                  <a:lnTo>
                    <a:pt x="2612375" y="247328"/>
                  </a:lnTo>
                  <a:lnTo>
                    <a:pt x="2631504" y="456838"/>
                  </a:lnTo>
                  <a:lnTo>
                    <a:pt x="2653797" y="635001"/>
                  </a:lnTo>
                  <a:lnTo>
                    <a:pt x="2668046" y="693646"/>
                  </a:lnTo>
                  <a:lnTo>
                    <a:pt x="2688713" y="742058"/>
                  </a:lnTo>
                  <a:lnTo>
                    <a:pt x="2714892" y="781291"/>
                  </a:lnTo>
                  <a:lnTo>
                    <a:pt x="2745677" y="812401"/>
                  </a:lnTo>
                  <a:lnTo>
                    <a:pt x="2780163" y="836443"/>
                  </a:lnTo>
                  <a:lnTo>
                    <a:pt x="2817445" y="854473"/>
                  </a:lnTo>
                  <a:lnTo>
                    <a:pt x="2856617" y="867545"/>
                  </a:lnTo>
                  <a:lnTo>
                    <a:pt x="2896773" y="876715"/>
                  </a:lnTo>
                  <a:lnTo>
                    <a:pt x="2937009" y="883038"/>
                  </a:lnTo>
                  <a:lnTo>
                    <a:pt x="2976418" y="887570"/>
                  </a:lnTo>
                  <a:lnTo>
                    <a:pt x="3014095" y="891366"/>
                  </a:lnTo>
                  <a:lnTo>
                    <a:pt x="3049135" y="895481"/>
                  </a:lnTo>
                  <a:lnTo>
                    <a:pt x="3080632" y="900970"/>
                  </a:lnTo>
                  <a:lnTo>
                    <a:pt x="3107681" y="908888"/>
                  </a:lnTo>
                  <a:lnTo>
                    <a:pt x="3129376" y="920292"/>
                  </a:lnTo>
                  <a:lnTo>
                    <a:pt x="3135272" y="928728"/>
                  </a:lnTo>
                  <a:lnTo>
                    <a:pt x="3135129" y="938314"/>
                  </a:lnTo>
                  <a:lnTo>
                    <a:pt x="3129807" y="946175"/>
                  </a:lnTo>
                  <a:close/>
                </a:path>
              </a:pathLst>
            </a:custGeom>
            <a:solidFill>
              <a:srgbClr val="BABAB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 name="Google Shape;261;p13"/>
            <p:cNvSpPr/>
            <p:nvPr/>
          </p:nvSpPr>
          <p:spPr>
            <a:xfrm>
              <a:off x="460187" y="1933592"/>
              <a:ext cx="8247552" cy="463310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13"/>
            <p:cNvSpPr/>
            <p:nvPr/>
          </p:nvSpPr>
          <p:spPr>
            <a:xfrm>
              <a:off x="13902354" y="6148394"/>
              <a:ext cx="4385645" cy="413860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 name="Google Shape;263;p13"/>
            <p:cNvSpPr/>
            <p:nvPr/>
          </p:nvSpPr>
          <p:spPr>
            <a:xfrm>
              <a:off x="16682149" y="4952199"/>
              <a:ext cx="1158240" cy="1194435"/>
            </a:xfrm>
            <a:custGeom>
              <a:rect b="b" l="l" r="r" t="t"/>
              <a:pathLst>
                <a:path extrusionOk="0" h="1194435" w="1158240">
                  <a:moveTo>
                    <a:pt x="632917" y="706272"/>
                  </a:moveTo>
                  <a:lnTo>
                    <a:pt x="609777" y="665607"/>
                  </a:lnTo>
                  <a:lnTo>
                    <a:pt x="573862" y="649782"/>
                  </a:lnTo>
                  <a:lnTo>
                    <a:pt x="552551" y="641438"/>
                  </a:lnTo>
                  <a:lnTo>
                    <a:pt x="531710" y="632371"/>
                  </a:lnTo>
                  <a:lnTo>
                    <a:pt x="511937" y="621601"/>
                  </a:lnTo>
                  <a:lnTo>
                    <a:pt x="495325" y="608253"/>
                  </a:lnTo>
                  <a:lnTo>
                    <a:pt x="495325" y="702729"/>
                  </a:lnTo>
                  <a:lnTo>
                    <a:pt x="454761" y="727202"/>
                  </a:lnTo>
                  <a:lnTo>
                    <a:pt x="417245" y="754456"/>
                  </a:lnTo>
                  <a:lnTo>
                    <a:pt x="383794" y="785812"/>
                  </a:lnTo>
                  <a:lnTo>
                    <a:pt x="355409" y="822629"/>
                  </a:lnTo>
                  <a:lnTo>
                    <a:pt x="333108" y="866228"/>
                  </a:lnTo>
                  <a:lnTo>
                    <a:pt x="310730" y="819099"/>
                  </a:lnTo>
                  <a:lnTo>
                    <a:pt x="283984" y="776338"/>
                  </a:lnTo>
                  <a:lnTo>
                    <a:pt x="252463" y="737793"/>
                  </a:lnTo>
                  <a:lnTo>
                    <a:pt x="215760" y="703338"/>
                  </a:lnTo>
                  <a:lnTo>
                    <a:pt x="173494" y="672807"/>
                  </a:lnTo>
                  <a:lnTo>
                    <a:pt x="217068" y="644029"/>
                  </a:lnTo>
                  <a:lnTo>
                    <a:pt x="255993" y="610895"/>
                  </a:lnTo>
                  <a:lnTo>
                    <a:pt x="290868" y="573570"/>
                  </a:lnTo>
                  <a:lnTo>
                    <a:pt x="322275" y="532206"/>
                  </a:lnTo>
                  <a:lnTo>
                    <a:pt x="350824" y="486956"/>
                  </a:lnTo>
                  <a:lnTo>
                    <a:pt x="365010" y="540562"/>
                  </a:lnTo>
                  <a:lnTo>
                    <a:pt x="385318" y="589280"/>
                  </a:lnTo>
                  <a:lnTo>
                    <a:pt x="412978" y="632764"/>
                  </a:lnTo>
                  <a:lnTo>
                    <a:pt x="449237" y="670699"/>
                  </a:lnTo>
                  <a:lnTo>
                    <a:pt x="495325" y="702729"/>
                  </a:lnTo>
                  <a:lnTo>
                    <a:pt x="495325" y="608253"/>
                  </a:lnTo>
                  <a:lnTo>
                    <a:pt x="475665" y="592442"/>
                  </a:lnTo>
                  <a:lnTo>
                    <a:pt x="448741" y="557720"/>
                  </a:lnTo>
                  <a:lnTo>
                    <a:pt x="429323" y="518655"/>
                  </a:lnTo>
                  <a:lnTo>
                    <a:pt x="419036" y="486956"/>
                  </a:lnTo>
                  <a:lnTo>
                    <a:pt x="415620" y="476440"/>
                  </a:lnTo>
                  <a:lnTo>
                    <a:pt x="405790" y="432282"/>
                  </a:lnTo>
                  <a:lnTo>
                    <a:pt x="399364" y="394843"/>
                  </a:lnTo>
                  <a:lnTo>
                    <a:pt x="393763" y="357263"/>
                  </a:lnTo>
                  <a:lnTo>
                    <a:pt x="388277" y="319659"/>
                  </a:lnTo>
                  <a:lnTo>
                    <a:pt x="382155" y="282155"/>
                  </a:lnTo>
                  <a:lnTo>
                    <a:pt x="379577" y="276606"/>
                  </a:lnTo>
                  <a:lnTo>
                    <a:pt x="374789" y="271437"/>
                  </a:lnTo>
                  <a:lnTo>
                    <a:pt x="369062" y="266433"/>
                  </a:lnTo>
                  <a:lnTo>
                    <a:pt x="363677" y="261378"/>
                  </a:lnTo>
                  <a:lnTo>
                    <a:pt x="358178" y="266687"/>
                  </a:lnTo>
                  <a:lnTo>
                    <a:pt x="352501" y="271907"/>
                  </a:lnTo>
                  <a:lnTo>
                    <a:pt x="347446" y="277393"/>
                  </a:lnTo>
                  <a:lnTo>
                    <a:pt x="338632" y="318135"/>
                  </a:lnTo>
                  <a:lnTo>
                    <a:pt x="330441" y="368414"/>
                  </a:lnTo>
                  <a:lnTo>
                    <a:pt x="315023" y="414616"/>
                  </a:lnTo>
                  <a:lnTo>
                    <a:pt x="293179" y="457174"/>
                  </a:lnTo>
                  <a:lnTo>
                    <a:pt x="265671" y="496531"/>
                  </a:lnTo>
                  <a:lnTo>
                    <a:pt x="233286" y="533095"/>
                  </a:lnTo>
                  <a:lnTo>
                    <a:pt x="196811" y="567334"/>
                  </a:lnTo>
                  <a:lnTo>
                    <a:pt x="161048" y="593318"/>
                  </a:lnTo>
                  <a:lnTo>
                    <a:pt x="122364" y="612482"/>
                  </a:lnTo>
                  <a:lnTo>
                    <a:pt x="81102" y="625690"/>
                  </a:lnTo>
                  <a:lnTo>
                    <a:pt x="37553" y="633818"/>
                  </a:lnTo>
                  <a:lnTo>
                    <a:pt x="20802" y="638949"/>
                  </a:lnTo>
                  <a:lnTo>
                    <a:pt x="8610" y="648462"/>
                  </a:lnTo>
                  <a:lnTo>
                    <a:pt x="1511" y="660984"/>
                  </a:lnTo>
                  <a:lnTo>
                    <a:pt x="0" y="675144"/>
                  </a:lnTo>
                  <a:lnTo>
                    <a:pt x="4419" y="688517"/>
                  </a:lnTo>
                  <a:lnTo>
                    <a:pt x="14058" y="699223"/>
                  </a:lnTo>
                  <a:lnTo>
                    <a:pt x="27914" y="706640"/>
                  </a:lnTo>
                  <a:lnTo>
                    <a:pt x="44958" y="710145"/>
                  </a:lnTo>
                  <a:lnTo>
                    <a:pt x="57124" y="710946"/>
                  </a:lnTo>
                  <a:lnTo>
                    <a:pt x="69342" y="711936"/>
                  </a:lnTo>
                  <a:lnTo>
                    <a:pt x="130860" y="734771"/>
                  </a:lnTo>
                  <a:lnTo>
                    <a:pt x="167424" y="761314"/>
                  </a:lnTo>
                  <a:lnTo>
                    <a:pt x="200914" y="795045"/>
                  </a:lnTo>
                  <a:lnTo>
                    <a:pt x="229730" y="834593"/>
                  </a:lnTo>
                  <a:lnTo>
                    <a:pt x="252247" y="878636"/>
                  </a:lnTo>
                  <a:lnTo>
                    <a:pt x="266839" y="925830"/>
                  </a:lnTo>
                  <a:lnTo>
                    <a:pt x="271868" y="974801"/>
                  </a:lnTo>
                  <a:lnTo>
                    <a:pt x="274205" y="1004620"/>
                  </a:lnTo>
                  <a:lnTo>
                    <a:pt x="282892" y="1024661"/>
                  </a:lnTo>
                  <a:lnTo>
                    <a:pt x="299821" y="1037615"/>
                  </a:lnTo>
                  <a:lnTo>
                    <a:pt x="326885" y="1046175"/>
                  </a:lnTo>
                  <a:lnTo>
                    <a:pt x="339267" y="1047026"/>
                  </a:lnTo>
                  <a:lnTo>
                    <a:pt x="348983" y="1043571"/>
                  </a:lnTo>
                  <a:lnTo>
                    <a:pt x="356171" y="1035926"/>
                  </a:lnTo>
                  <a:lnTo>
                    <a:pt x="360934" y="1024242"/>
                  </a:lnTo>
                  <a:lnTo>
                    <a:pt x="366242" y="1003960"/>
                  </a:lnTo>
                  <a:lnTo>
                    <a:pt x="371741" y="983716"/>
                  </a:lnTo>
                  <a:lnTo>
                    <a:pt x="377698" y="963625"/>
                  </a:lnTo>
                  <a:lnTo>
                    <a:pt x="384416" y="943813"/>
                  </a:lnTo>
                  <a:lnTo>
                    <a:pt x="401942" y="901458"/>
                  </a:lnTo>
                  <a:lnTo>
                    <a:pt x="421728" y="866228"/>
                  </a:lnTo>
                  <a:lnTo>
                    <a:pt x="424014" y="862152"/>
                  </a:lnTo>
                  <a:lnTo>
                    <a:pt x="452374" y="827481"/>
                  </a:lnTo>
                  <a:lnTo>
                    <a:pt x="488797" y="799033"/>
                  </a:lnTo>
                  <a:lnTo>
                    <a:pt x="541375" y="770890"/>
                  </a:lnTo>
                  <a:lnTo>
                    <a:pt x="595591" y="745617"/>
                  </a:lnTo>
                  <a:lnTo>
                    <a:pt x="609358" y="739025"/>
                  </a:lnTo>
                  <a:lnTo>
                    <a:pt x="621271" y="731316"/>
                  </a:lnTo>
                  <a:lnTo>
                    <a:pt x="629666" y="720928"/>
                  </a:lnTo>
                  <a:lnTo>
                    <a:pt x="632917" y="706272"/>
                  </a:lnTo>
                  <a:close/>
                </a:path>
                <a:path extrusionOk="0" h="1194435" w="1158240">
                  <a:moveTo>
                    <a:pt x="981011" y="977709"/>
                  </a:moveTo>
                  <a:lnTo>
                    <a:pt x="979043" y="973924"/>
                  </a:lnTo>
                  <a:lnTo>
                    <a:pt x="977480" y="966431"/>
                  </a:lnTo>
                  <a:lnTo>
                    <a:pt x="972870" y="962952"/>
                  </a:lnTo>
                  <a:lnTo>
                    <a:pt x="964463" y="956741"/>
                  </a:lnTo>
                  <a:lnTo>
                    <a:pt x="955776" y="950836"/>
                  </a:lnTo>
                  <a:lnTo>
                    <a:pt x="946759" y="945578"/>
                  </a:lnTo>
                  <a:lnTo>
                    <a:pt x="937361" y="941349"/>
                  </a:lnTo>
                  <a:lnTo>
                    <a:pt x="895172" y="921334"/>
                  </a:lnTo>
                  <a:lnTo>
                    <a:pt x="862380" y="896239"/>
                  </a:lnTo>
                  <a:lnTo>
                    <a:pt x="862380" y="980147"/>
                  </a:lnTo>
                  <a:lnTo>
                    <a:pt x="781685" y="1051598"/>
                  </a:lnTo>
                  <a:lnTo>
                    <a:pt x="704697" y="958392"/>
                  </a:lnTo>
                  <a:lnTo>
                    <a:pt x="785355" y="895438"/>
                  </a:lnTo>
                  <a:lnTo>
                    <a:pt x="862380" y="980147"/>
                  </a:lnTo>
                  <a:lnTo>
                    <a:pt x="862380" y="896239"/>
                  </a:lnTo>
                  <a:lnTo>
                    <a:pt x="861339" y="895438"/>
                  </a:lnTo>
                  <a:lnTo>
                    <a:pt x="860158" y="894549"/>
                  </a:lnTo>
                  <a:lnTo>
                    <a:pt x="833462" y="859866"/>
                  </a:lnTo>
                  <a:lnTo>
                    <a:pt x="816216" y="816178"/>
                  </a:lnTo>
                  <a:lnTo>
                    <a:pt x="812444" y="799503"/>
                  </a:lnTo>
                  <a:lnTo>
                    <a:pt x="809104" y="782713"/>
                  </a:lnTo>
                  <a:lnTo>
                    <a:pt x="805624" y="765975"/>
                  </a:lnTo>
                  <a:lnTo>
                    <a:pt x="789609" y="731050"/>
                  </a:lnTo>
                  <a:lnTo>
                    <a:pt x="785888" y="729373"/>
                  </a:lnTo>
                  <a:lnTo>
                    <a:pt x="778992" y="731837"/>
                  </a:lnTo>
                  <a:lnTo>
                    <a:pt x="772388" y="735863"/>
                  </a:lnTo>
                  <a:lnTo>
                    <a:pt x="766191" y="740892"/>
                  </a:lnTo>
                  <a:lnTo>
                    <a:pt x="760539" y="746328"/>
                  </a:lnTo>
                  <a:lnTo>
                    <a:pt x="757224" y="749719"/>
                  </a:lnTo>
                  <a:lnTo>
                    <a:pt x="758113" y="757453"/>
                  </a:lnTo>
                  <a:lnTo>
                    <a:pt x="757605" y="763270"/>
                  </a:lnTo>
                  <a:lnTo>
                    <a:pt x="750417" y="804443"/>
                  </a:lnTo>
                  <a:lnTo>
                    <a:pt x="735660" y="841222"/>
                  </a:lnTo>
                  <a:lnTo>
                    <a:pt x="712127" y="872921"/>
                  </a:lnTo>
                  <a:lnTo>
                    <a:pt x="678611" y="898855"/>
                  </a:lnTo>
                  <a:lnTo>
                    <a:pt x="625563" y="930135"/>
                  </a:lnTo>
                  <a:lnTo>
                    <a:pt x="607771" y="940396"/>
                  </a:lnTo>
                  <a:lnTo>
                    <a:pt x="597687" y="947839"/>
                  </a:lnTo>
                  <a:lnTo>
                    <a:pt x="590931" y="956868"/>
                  </a:lnTo>
                  <a:lnTo>
                    <a:pt x="587971" y="967346"/>
                  </a:lnTo>
                  <a:lnTo>
                    <a:pt x="589241" y="979157"/>
                  </a:lnTo>
                  <a:lnTo>
                    <a:pt x="622274" y="1003706"/>
                  </a:lnTo>
                  <a:lnTo>
                    <a:pt x="630377" y="1004430"/>
                  </a:lnTo>
                  <a:lnTo>
                    <a:pt x="638530" y="1006005"/>
                  </a:lnTo>
                  <a:lnTo>
                    <a:pt x="684999" y="1034122"/>
                  </a:lnTo>
                  <a:lnTo>
                    <a:pt x="721233" y="1095895"/>
                  </a:lnTo>
                  <a:lnTo>
                    <a:pt x="733691" y="1144041"/>
                  </a:lnTo>
                  <a:lnTo>
                    <a:pt x="736854" y="1155827"/>
                  </a:lnTo>
                  <a:lnTo>
                    <a:pt x="740791" y="1167269"/>
                  </a:lnTo>
                  <a:lnTo>
                    <a:pt x="745845" y="1178090"/>
                  </a:lnTo>
                  <a:lnTo>
                    <a:pt x="756666" y="1189774"/>
                  </a:lnTo>
                  <a:lnTo>
                    <a:pt x="770293" y="1193888"/>
                  </a:lnTo>
                  <a:lnTo>
                    <a:pt x="783983" y="1190498"/>
                  </a:lnTo>
                  <a:lnTo>
                    <a:pt x="807110" y="1157389"/>
                  </a:lnTo>
                  <a:lnTo>
                    <a:pt x="818235" y="1134503"/>
                  </a:lnTo>
                  <a:lnTo>
                    <a:pt x="841400" y="1094778"/>
                  </a:lnTo>
                  <a:lnTo>
                    <a:pt x="870077" y="1061085"/>
                  </a:lnTo>
                  <a:lnTo>
                    <a:pt x="882624" y="1051598"/>
                  </a:lnTo>
                  <a:lnTo>
                    <a:pt x="905268" y="1034465"/>
                  </a:lnTo>
                  <a:lnTo>
                    <a:pt x="960107" y="1010754"/>
                  </a:lnTo>
                  <a:lnTo>
                    <a:pt x="969759" y="1002944"/>
                  </a:lnTo>
                  <a:lnTo>
                    <a:pt x="976782" y="992073"/>
                  </a:lnTo>
                  <a:lnTo>
                    <a:pt x="981011" y="977709"/>
                  </a:lnTo>
                  <a:close/>
                </a:path>
                <a:path extrusionOk="0" h="1194435" w="1158240">
                  <a:moveTo>
                    <a:pt x="1157947" y="322808"/>
                  </a:moveTo>
                  <a:lnTo>
                    <a:pt x="1122934" y="287210"/>
                  </a:lnTo>
                  <a:lnTo>
                    <a:pt x="1104087" y="278193"/>
                  </a:lnTo>
                  <a:lnTo>
                    <a:pt x="1085621" y="268147"/>
                  </a:lnTo>
                  <a:lnTo>
                    <a:pt x="1067892" y="256971"/>
                  </a:lnTo>
                  <a:lnTo>
                    <a:pt x="1051242" y="244551"/>
                  </a:lnTo>
                  <a:lnTo>
                    <a:pt x="1039025" y="231876"/>
                  </a:lnTo>
                  <a:lnTo>
                    <a:pt x="1039025" y="321513"/>
                  </a:lnTo>
                  <a:lnTo>
                    <a:pt x="999121" y="348551"/>
                  </a:lnTo>
                  <a:lnTo>
                    <a:pt x="963561" y="378841"/>
                  </a:lnTo>
                  <a:lnTo>
                    <a:pt x="933399" y="413258"/>
                  </a:lnTo>
                  <a:lnTo>
                    <a:pt x="909713" y="452742"/>
                  </a:lnTo>
                  <a:lnTo>
                    <a:pt x="899515" y="431457"/>
                  </a:lnTo>
                  <a:lnTo>
                    <a:pt x="879208" y="389712"/>
                  </a:lnTo>
                  <a:lnTo>
                    <a:pt x="854290" y="351790"/>
                  </a:lnTo>
                  <a:lnTo>
                    <a:pt x="824064" y="316763"/>
                  </a:lnTo>
                  <a:lnTo>
                    <a:pt x="808316" y="298742"/>
                  </a:lnTo>
                  <a:lnTo>
                    <a:pt x="840549" y="270471"/>
                  </a:lnTo>
                  <a:lnTo>
                    <a:pt x="871575" y="237794"/>
                  </a:lnTo>
                  <a:lnTo>
                    <a:pt x="899198" y="199148"/>
                  </a:lnTo>
                  <a:lnTo>
                    <a:pt x="921245" y="152984"/>
                  </a:lnTo>
                  <a:lnTo>
                    <a:pt x="940549" y="203174"/>
                  </a:lnTo>
                  <a:lnTo>
                    <a:pt x="966114" y="247840"/>
                  </a:lnTo>
                  <a:lnTo>
                    <a:pt x="998689" y="287197"/>
                  </a:lnTo>
                  <a:lnTo>
                    <a:pt x="1039025" y="321513"/>
                  </a:lnTo>
                  <a:lnTo>
                    <a:pt x="1039025" y="231876"/>
                  </a:lnTo>
                  <a:lnTo>
                    <a:pt x="1015784" y="207733"/>
                  </a:lnTo>
                  <a:lnTo>
                    <a:pt x="989520" y="165481"/>
                  </a:lnTo>
                  <a:lnTo>
                    <a:pt x="984148" y="152984"/>
                  </a:lnTo>
                  <a:lnTo>
                    <a:pt x="969746" y="119468"/>
                  </a:lnTo>
                  <a:lnTo>
                    <a:pt x="953770" y="71361"/>
                  </a:lnTo>
                  <a:lnTo>
                    <a:pt x="944981" y="41706"/>
                  </a:lnTo>
                  <a:lnTo>
                    <a:pt x="940117" y="26911"/>
                  </a:lnTo>
                  <a:lnTo>
                    <a:pt x="911720" y="457"/>
                  </a:lnTo>
                  <a:lnTo>
                    <a:pt x="908913" y="0"/>
                  </a:lnTo>
                  <a:lnTo>
                    <a:pt x="902995" y="11303"/>
                  </a:lnTo>
                  <a:lnTo>
                    <a:pt x="897775" y="25450"/>
                  </a:lnTo>
                  <a:lnTo>
                    <a:pt x="896797" y="33705"/>
                  </a:lnTo>
                  <a:lnTo>
                    <a:pt x="895959" y="41605"/>
                  </a:lnTo>
                  <a:lnTo>
                    <a:pt x="887501" y="86283"/>
                  </a:lnTo>
                  <a:lnTo>
                    <a:pt x="872147" y="127584"/>
                  </a:lnTo>
                  <a:lnTo>
                    <a:pt x="849972" y="165747"/>
                  </a:lnTo>
                  <a:lnTo>
                    <a:pt x="821105" y="200888"/>
                  </a:lnTo>
                  <a:lnTo>
                    <a:pt x="771867" y="242239"/>
                  </a:lnTo>
                  <a:lnTo>
                    <a:pt x="715860" y="273799"/>
                  </a:lnTo>
                  <a:lnTo>
                    <a:pt x="704456" y="280327"/>
                  </a:lnTo>
                  <a:lnTo>
                    <a:pt x="695032" y="288798"/>
                  </a:lnTo>
                  <a:lnTo>
                    <a:pt x="688949" y="299440"/>
                  </a:lnTo>
                  <a:lnTo>
                    <a:pt x="687552" y="312521"/>
                  </a:lnTo>
                  <a:lnTo>
                    <a:pt x="691083" y="324993"/>
                  </a:lnTo>
                  <a:lnTo>
                    <a:pt x="698436" y="334645"/>
                  </a:lnTo>
                  <a:lnTo>
                    <a:pt x="708863" y="341642"/>
                  </a:lnTo>
                  <a:lnTo>
                    <a:pt x="721626" y="346113"/>
                  </a:lnTo>
                  <a:lnTo>
                    <a:pt x="724484" y="346798"/>
                  </a:lnTo>
                  <a:lnTo>
                    <a:pt x="727278" y="347903"/>
                  </a:lnTo>
                  <a:lnTo>
                    <a:pt x="765924" y="368427"/>
                  </a:lnTo>
                  <a:lnTo>
                    <a:pt x="795642" y="393141"/>
                  </a:lnTo>
                  <a:lnTo>
                    <a:pt x="817321" y="424611"/>
                  </a:lnTo>
                  <a:lnTo>
                    <a:pt x="829170" y="464197"/>
                  </a:lnTo>
                  <a:lnTo>
                    <a:pt x="834390" y="512368"/>
                  </a:lnTo>
                  <a:lnTo>
                    <a:pt x="837717" y="560768"/>
                  </a:lnTo>
                  <a:lnTo>
                    <a:pt x="842162" y="584263"/>
                  </a:lnTo>
                  <a:lnTo>
                    <a:pt x="852106" y="601573"/>
                  </a:lnTo>
                  <a:lnTo>
                    <a:pt x="867498" y="612482"/>
                  </a:lnTo>
                  <a:lnTo>
                    <a:pt x="888339" y="616750"/>
                  </a:lnTo>
                  <a:lnTo>
                    <a:pt x="901547" y="614540"/>
                  </a:lnTo>
                  <a:lnTo>
                    <a:pt x="911440" y="608355"/>
                  </a:lnTo>
                  <a:lnTo>
                    <a:pt x="918781" y="598932"/>
                  </a:lnTo>
                  <a:lnTo>
                    <a:pt x="924306" y="586981"/>
                  </a:lnTo>
                  <a:lnTo>
                    <a:pt x="939787" y="547751"/>
                  </a:lnTo>
                  <a:lnTo>
                    <a:pt x="957605" y="509803"/>
                  </a:lnTo>
                  <a:lnTo>
                    <a:pt x="979373" y="474078"/>
                  </a:lnTo>
                  <a:lnTo>
                    <a:pt x="997292" y="452742"/>
                  </a:lnTo>
                  <a:lnTo>
                    <a:pt x="1006678" y="441566"/>
                  </a:lnTo>
                  <a:lnTo>
                    <a:pt x="1033513" y="417296"/>
                  </a:lnTo>
                  <a:lnTo>
                    <a:pt x="1062431" y="396151"/>
                  </a:lnTo>
                  <a:lnTo>
                    <a:pt x="1093495" y="378206"/>
                  </a:lnTo>
                  <a:lnTo>
                    <a:pt x="1126769" y="363601"/>
                  </a:lnTo>
                  <a:lnTo>
                    <a:pt x="1139774" y="357339"/>
                  </a:lnTo>
                  <a:lnTo>
                    <a:pt x="1150150" y="348716"/>
                  </a:lnTo>
                  <a:lnTo>
                    <a:pt x="1156627" y="337337"/>
                  </a:lnTo>
                  <a:lnTo>
                    <a:pt x="1157947" y="322808"/>
                  </a:lnTo>
                  <a:close/>
                </a:path>
              </a:pathLst>
            </a:custGeom>
            <a:solidFill>
              <a:srgbClr val="A16E4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13"/>
            <p:cNvSpPr/>
            <p:nvPr/>
          </p:nvSpPr>
          <p:spPr>
            <a:xfrm>
              <a:off x="9100565" y="4108642"/>
              <a:ext cx="9063990" cy="5477510"/>
            </a:xfrm>
            <a:custGeom>
              <a:rect b="b" l="l" r="r" t="t"/>
              <a:pathLst>
                <a:path extrusionOk="0" h="5477509" w="9063990">
                  <a:moveTo>
                    <a:pt x="9063563" y="5477120"/>
                  </a:moveTo>
                  <a:lnTo>
                    <a:pt x="0" y="5477120"/>
                  </a:lnTo>
                  <a:lnTo>
                    <a:pt x="0" y="413018"/>
                  </a:lnTo>
                  <a:lnTo>
                    <a:pt x="2779" y="364855"/>
                  </a:lnTo>
                  <a:lnTo>
                    <a:pt x="10911" y="318323"/>
                  </a:lnTo>
                  <a:lnTo>
                    <a:pt x="24085" y="273732"/>
                  </a:lnTo>
                  <a:lnTo>
                    <a:pt x="41991" y="231391"/>
                  </a:lnTo>
                  <a:lnTo>
                    <a:pt x="64319" y="191612"/>
                  </a:lnTo>
                  <a:lnTo>
                    <a:pt x="90759" y="154704"/>
                  </a:lnTo>
                  <a:lnTo>
                    <a:pt x="121001" y="120977"/>
                  </a:lnTo>
                  <a:lnTo>
                    <a:pt x="154735" y="90741"/>
                  </a:lnTo>
                  <a:lnTo>
                    <a:pt x="191651" y="64306"/>
                  </a:lnTo>
                  <a:lnTo>
                    <a:pt x="231438" y="41982"/>
                  </a:lnTo>
                  <a:lnTo>
                    <a:pt x="273787" y="24080"/>
                  </a:lnTo>
                  <a:lnTo>
                    <a:pt x="318387" y="10908"/>
                  </a:lnTo>
                  <a:lnTo>
                    <a:pt x="364931" y="2778"/>
                  </a:lnTo>
                  <a:lnTo>
                    <a:pt x="413101" y="0"/>
                  </a:lnTo>
                  <a:lnTo>
                    <a:pt x="8650465" y="0"/>
                  </a:lnTo>
                  <a:lnTo>
                    <a:pt x="8698636" y="2778"/>
                  </a:lnTo>
                  <a:lnTo>
                    <a:pt x="8745177" y="10909"/>
                  </a:lnTo>
                  <a:lnTo>
                    <a:pt x="8789777" y="24080"/>
                  </a:lnTo>
                  <a:lnTo>
                    <a:pt x="8832126" y="41983"/>
                  </a:lnTo>
                  <a:lnTo>
                    <a:pt x="8871913" y="64306"/>
                  </a:lnTo>
                  <a:lnTo>
                    <a:pt x="8908828" y="90741"/>
                  </a:lnTo>
                  <a:lnTo>
                    <a:pt x="8942562" y="120977"/>
                  </a:lnTo>
                  <a:lnTo>
                    <a:pt x="8972804" y="154704"/>
                  </a:lnTo>
                  <a:lnTo>
                    <a:pt x="8999244" y="191612"/>
                  </a:lnTo>
                  <a:lnTo>
                    <a:pt x="9021572" y="231391"/>
                  </a:lnTo>
                  <a:lnTo>
                    <a:pt x="9039478" y="273732"/>
                  </a:lnTo>
                  <a:lnTo>
                    <a:pt x="9052652" y="318323"/>
                  </a:lnTo>
                  <a:lnTo>
                    <a:pt x="9060784" y="364855"/>
                  </a:lnTo>
                  <a:lnTo>
                    <a:pt x="9063563" y="413018"/>
                  </a:lnTo>
                  <a:lnTo>
                    <a:pt x="9063563" y="428429"/>
                  </a:lnTo>
                  <a:lnTo>
                    <a:pt x="382272" y="428429"/>
                  </a:lnTo>
                  <a:lnTo>
                    <a:pt x="382272" y="5082595"/>
                  </a:lnTo>
                  <a:lnTo>
                    <a:pt x="9063563" y="5082595"/>
                  </a:lnTo>
                  <a:lnTo>
                    <a:pt x="9063563" y="5477120"/>
                  </a:lnTo>
                  <a:close/>
                </a:path>
                <a:path extrusionOk="0" h="5477509" w="9063990">
                  <a:moveTo>
                    <a:pt x="9063563" y="5082595"/>
                  </a:moveTo>
                  <a:lnTo>
                    <a:pt x="8668959" y="5082595"/>
                  </a:lnTo>
                  <a:lnTo>
                    <a:pt x="8668959" y="428429"/>
                  </a:lnTo>
                  <a:lnTo>
                    <a:pt x="9063563" y="428429"/>
                  </a:lnTo>
                  <a:lnTo>
                    <a:pt x="9063563" y="508259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 name="Google Shape;265;p13"/>
            <p:cNvSpPr/>
            <p:nvPr/>
          </p:nvSpPr>
          <p:spPr>
            <a:xfrm>
              <a:off x="9100566" y="9587304"/>
              <a:ext cx="9063990" cy="699770"/>
            </a:xfrm>
            <a:custGeom>
              <a:rect b="b" l="l" r="r" t="t"/>
              <a:pathLst>
                <a:path extrusionOk="0" h="699770" w="9063990">
                  <a:moveTo>
                    <a:pt x="8963955" y="699694"/>
                  </a:moveTo>
                  <a:lnTo>
                    <a:pt x="99608" y="699694"/>
                  </a:lnTo>
                  <a:lnTo>
                    <a:pt x="90759" y="689826"/>
                  </a:lnTo>
                  <a:lnTo>
                    <a:pt x="64319" y="652918"/>
                  </a:lnTo>
                  <a:lnTo>
                    <a:pt x="41991" y="613138"/>
                  </a:lnTo>
                  <a:lnTo>
                    <a:pt x="24085" y="570798"/>
                  </a:lnTo>
                  <a:lnTo>
                    <a:pt x="10911" y="526207"/>
                  </a:lnTo>
                  <a:lnTo>
                    <a:pt x="2779" y="479675"/>
                  </a:lnTo>
                  <a:lnTo>
                    <a:pt x="0" y="431512"/>
                  </a:lnTo>
                  <a:lnTo>
                    <a:pt x="0" y="0"/>
                  </a:lnTo>
                  <a:lnTo>
                    <a:pt x="9063563" y="0"/>
                  </a:lnTo>
                  <a:lnTo>
                    <a:pt x="9063563" y="431512"/>
                  </a:lnTo>
                  <a:lnTo>
                    <a:pt x="9060784" y="479675"/>
                  </a:lnTo>
                  <a:lnTo>
                    <a:pt x="9052652" y="526207"/>
                  </a:lnTo>
                  <a:lnTo>
                    <a:pt x="9039478" y="570798"/>
                  </a:lnTo>
                  <a:lnTo>
                    <a:pt x="9021572" y="613138"/>
                  </a:lnTo>
                  <a:lnTo>
                    <a:pt x="8999244" y="652918"/>
                  </a:lnTo>
                  <a:lnTo>
                    <a:pt x="8972804" y="689826"/>
                  </a:lnTo>
                  <a:lnTo>
                    <a:pt x="8963955" y="699694"/>
                  </a:lnTo>
                  <a:close/>
                </a:path>
              </a:pathLst>
            </a:custGeom>
            <a:solidFill>
              <a:srgbClr val="E8E8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 name="Google Shape;266;p13"/>
            <p:cNvSpPr/>
            <p:nvPr/>
          </p:nvSpPr>
          <p:spPr>
            <a:xfrm>
              <a:off x="9482784" y="4537161"/>
              <a:ext cx="8286780" cy="465514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7" name="Google Shape;267;p13"/>
          <p:cNvSpPr txBox="1"/>
          <p:nvPr>
            <p:ph type="title"/>
          </p:nvPr>
        </p:nvSpPr>
        <p:spPr>
          <a:xfrm>
            <a:off x="6456202" y="317103"/>
            <a:ext cx="6802598" cy="95282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lang="en-US" sz="6100"/>
              <a:t>make   order  by  ten</a:t>
            </a:r>
            <a:r>
              <a:rPr baseline="30000" lang="en-US" sz="9150"/>
              <a:t>ant</a:t>
            </a:r>
            <a:endParaRPr baseline="30000" sz="9150"/>
          </a:p>
        </p:txBody>
      </p:sp>
      <p:sp>
        <p:nvSpPr>
          <p:cNvPr id="268" name="Google Shape;268;p13"/>
          <p:cNvSpPr/>
          <p:nvPr/>
        </p:nvSpPr>
        <p:spPr>
          <a:xfrm>
            <a:off x="16293814" y="266978"/>
            <a:ext cx="1562099" cy="2476499"/>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4"/>
          <p:cNvSpPr/>
          <p:nvPr/>
        </p:nvSpPr>
        <p:spPr>
          <a:xfrm>
            <a:off x="0" y="0"/>
            <a:ext cx="5279715" cy="495193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 name="Google Shape;274;p14"/>
          <p:cNvSpPr txBox="1"/>
          <p:nvPr>
            <p:ph type="title"/>
          </p:nvPr>
        </p:nvSpPr>
        <p:spPr>
          <a:xfrm>
            <a:off x="3392218" y="-114602"/>
            <a:ext cx="13289931" cy="1367041"/>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aseline="-25000" lang="en-US" sz="13200"/>
              <a:t>Making   payment</a:t>
            </a:r>
            <a:r>
              <a:rPr lang="en-US" sz="8800"/>
              <a:t>s  by  the Tenant</a:t>
            </a:r>
            <a:endParaRPr sz="8800"/>
          </a:p>
        </p:txBody>
      </p:sp>
      <p:sp>
        <p:nvSpPr>
          <p:cNvPr id="275" name="Google Shape;275;p14"/>
          <p:cNvSpPr/>
          <p:nvPr/>
        </p:nvSpPr>
        <p:spPr>
          <a:xfrm>
            <a:off x="1029662" y="1033663"/>
            <a:ext cx="3579495" cy="444500"/>
          </a:xfrm>
          <a:custGeom>
            <a:rect b="b" l="l" r="r" t="t"/>
            <a:pathLst>
              <a:path extrusionOk="0" h="444500" w="3579495">
                <a:moveTo>
                  <a:pt x="1158154" y="443949"/>
                </a:moveTo>
                <a:lnTo>
                  <a:pt x="1112288" y="443912"/>
                </a:lnTo>
                <a:lnTo>
                  <a:pt x="1066275" y="441613"/>
                </a:lnTo>
                <a:lnTo>
                  <a:pt x="927717" y="430047"/>
                </a:lnTo>
                <a:lnTo>
                  <a:pt x="873962" y="426245"/>
                </a:lnTo>
                <a:lnTo>
                  <a:pt x="818412" y="419403"/>
                </a:lnTo>
                <a:lnTo>
                  <a:pt x="771183" y="376104"/>
                </a:lnTo>
                <a:lnTo>
                  <a:pt x="764052" y="302154"/>
                </a:lnTo>
                <a:lnTo>
                  <a:pt x="763941" y="283762"/>
                </a:lnTo>
                <a:lnTo>
                  <a:pt x="765102" y="229626"/>
                </a:lnTo>
                <a:lnTo>
                  <a:pt x="768016" y="174598"/>
                </a:lnTo>
                <a:lnTo>
                  <a:pt x="772809" y="119569"/>
                </a:lnTo>
                <a:lnTo>
                  <a:pt x="786007" y="62803"/>
                </a:lnTo>
                <a:lnTo>
                  <a:pt x="843712" y="40791"/>
                </a:lnTo>
                <a:lnTo>
                  <a:pt x="845254" y="40791"/>
                </a:lnTo>
                <a:lnTo>
                  <a:pt x="846795" y="39246"/>
                </a:lnTo>
                <a:lnTo>
                  <a:pt x="882395" y="10244"/>
                </a:lnTo>
                <a:lnTo>
                  <a:pt x="920917" y="0"/>
                </a:lnTo>
                <a:lnTo>
                  <a:pt x="961215" y="1322"/>
                </a:lnTo>
                <a:lnTo>
                  <a:pt x="1002141" y="7018"/>
                </a:lnTo>
                <a:lnTo>
                  <a:pt x="1042550" y="9898"/>
                </a:lnTo>
                <a:lnTo>
                  <a:pt x="1070295" y="10610"/>
                </a:lnTo>
                <a:lnTo>
                  <a:pt x="1098040" y="13277"/>
                </a:lnTo>
                <a:lnTo>
                  <a:pt x="1178962" y="24319"/>
                </a:lnTo>
                <a:lnTo>
                  <a:pt x="1255261" y="36157"/>
                </a:lnTo>
                <a:lnTo>
                  <a:pt x="1249095" y="45425"/>
                </a:lnTo>
                <a:lnTo>
                  <a:pt x="1255887" y="54247"/>
                </a:lnTo>
                <a:lnTo>
                  <a:pt x="1279176" y="90100"/>
                </a:lnTo>
                <a:lnTo>
                  <a:pt x="1280182" y="92537"/>
                </a:lnTo>
                <a:lnTo>
                  <a:pt x="899973" y="92537"/>
                </a:lnTo>
                <a:lnTo>
                  <a:pt x="883523" y="93696"/>
                </a:lnTo>
                <a:lnTo>
                  <a:pt x="859897" y="124975"/>
                </a:lnTo>
                <a:lnTo>
                  <a:pt x="852922" y="284655"/>
                </a:lnTo>
                <a:lnTo>
                  <a:pt x="850648" y="337367"/>
                </a:lnTo>
                <a:lnTo>
                  <a:pt x="951609" y="345862"/>
                </a:lnTo>
                <a:lnTo>
                  <a:pt x="1040623" y="355227"/>
                </a:lnTo>
                <a:lnTo>
                  <a:pt x="1085131" y="359439"/>
                </a:lnTo>
                <a:lnTo>
                  <a:pt x="1129638" y="362854"/>
                </a:lnTo>
                <a:lnTo>
                  <a:pt x="1246345" y="362854"/>
                </a:lnTo>
                <a:lnTo>
                  <a:pt x="1237535" y="391430"/>
                </a:lnTo>
                <a:lnTo>
                  <a:pt x="1226215" y="409954"/>
                </a:lnTo>
                <a:lnTo>
                  <a:pt x="1205936" y="426668"/>
                </a:lnTo>
                <a:lnTo>
                  <a:pt x="1181612" y="438892"/>
                </a:lnTo>
                <a:lnTo>
                  <a:pt x="1158154" y="443949"/>
                </a:lnTo>
                <a:close/>
              </a:path>
              <a:path extrusionOk="0" h="444500" w="3579495">
                <a:moveTo>
                  <a:pt x="1246345" y="362854"/>
                </a:moveTo>
                <a:lnTo>
                  <a:pt x="1129638" y="362854"/>
                </a:lnTo>
                <a:lnTo>
                  <a:pt x="1138911" y="361864"/>
                </a:lnTo>
                <a:lnTo>
                  <a:pt x="1148905" y="358413"/>
                </a:lnTo>
                <a:lnTo>
                  <a:pt x="1172845" y="296626"/>
                </a:lnTo>
                <a:lnTo>
                  <a:pt x="1183586" y="245073"/>
                </a:lnTo>
                <a:lnTo>
                  <a:pt x="1193750" y="193520"/>
                </a:lnTo>
                <a:lnTo>
                  <a:pt x="1203624" y="141967"/>
                </a:lnTo>
                <a:lnTo>
                  <a:pt x="1203925" y="124179"/>
                </a:lnTo>
                <a:lnTo>
                  <a:pt x="1197363" y="112039"/>
                </a:lnTo>
                <a:lnTo>
                  <a:pt x="1184875" y="104822"/>
                </a:lnTo>
                <a:lnTo>
                  <a:pt x="1167402" y="101805"/>
                </a:lnTo>
                <a:lnTo>
                  <a:pt x="899973" y="92537"/>
                </a:lnTo>
                <a:lnTo>
                  <a:pt x="1280182" y="92537"/>
                </a:lnTo>
                <a:lnTo>
                  <a:pt x="1282813" y="98909"/>
                </a:lnTo>
                <a:lnTo>
                  <a:pt x="1285582" y="108008"/>
                </a:lnTo>
                <a:lnTo>
                  <a:pt x="1287630" y="117252"/>
                </a:lnTo>
                <a:lnTo>
                  <a:pt x="1289003" y="164647"/>
                </a:lnTo>
                <a:lnTo>
                  <a:pt x="1284747" y="211162"/>
                </a:lnTo>
                <a:lnTo>
                  <a:pt x="1276166" y="256948"/>
                </a:lnTo>
                <a:lnTo>
                  <a:pt x="1264566" y="302154"/>
                </a:lnTo>
                <a:lnTo>
                  <a:pt x="1251254" y="346932"/>
                </a:lnTo>
                <a:lnTo>
                  <a:pt x="1246345" y="362854"/>
                </a:lnTo>
                <a:close/>
              </a:path>
              <a:path extrusionOk="0" h="444500" w="3579495">
                <a:moveTo>
                  <a:pt x="3285258" y="422323"/>
                </a:moveTo>
                <a:lnTo>
                  <a:pt x="3242701" y="414431"/>
                </a:lnTo>
                <a:lnTo>
                  <a:pt x="3195737" y="358678"/>
                </a:lnTo>
                <a:lnTo>
                  <a:pt x="3190564" y="314293"/>
                </a:lnTo>
                <a:lnTo>
                  <a:pt x="3190463" y="273263"/>
                </a:lnTo>
                <a:lnTo>
                  <a:pt x="3191234" y="273263"/>
                </a:lnTo>
                <a:lnTo>
                  <a:pt x="3191017" y="251252"/>
                </a:lnTo>
                <a:lnTo>
                  <a:pt x="3190700" y="231931"/>
                </a:lnTo>
                <a:lnTo>
                  <a:pt x="3190583" y="207229"/>
                </a:lnTo>
                <a:lnTo>
                  <a:pt x="3191234" y="185217"/>
                </a:lnTo>
                <a:lnTo>
                  <a:pt x="3198230" y="151621"/>
                </a:lnTo>
                <a:lnTo>
                  <a:pt x="3213680" y="128451"/>
                </a:lnTo>
                <a:lnTo>
                  <a:pt x="3237945" y="115707"/>
                </a:lnTo>
                <a:lnTo>
                  <a:pt x="3271385" y="113390"/>
                </a:lnTo>
                <a:lnTo>
                  <a:pt x="3325129" y="117276"/>
                </a:lnTo>
                <a:lnTo>
                  <a:pt x="3378800" y="121886"/>
                </a:lnTo>
                <a:lnTo>
                  <a:pt x="3485637" y="132699"/>
                </a:lnTo>
                <a:lnTo>
                  <a:pt x="3537273" y="159730"/>
                </a:lnTo>
                <a:lnTo>
                  <a:pt x="3564383" y="208387"/>
                </a:lnTo>
                <a:lnTo>
                  <a:pt x="3350766" y="208387"/>
                </a:lnTo>
                <a:lnTo>
                  <a:pt x="3329404" y="209196"/>
                </a:lnTo>
                <a:lnTo>
                  <a:pt x="3313388" y="216014"/>
                </a:lnTo>
                <a:lnTo>
                  <a:pt x="3303730" y="230218"/>
                </a:lnTo>
                <a:lnTo>
                  <a:pt x="3301442" y="253183"/>
                </a:lnTo>
                <a:lnTo>
                  <a:pt x="3301888" y="261980"/>
                </a:lnTo>
                <a:lnTo>
                  <a:pt x="3300961" y="270850"/>
                </a:lnTo>
                <a:lnTo>
                  <a:pt x="3298733" y="279575"/>
                </a:lnTo>
                <a:lnTo>
                  <a:pt x="3295277" y="287937"/>
                </a:lnTo>
                <a:lnTo>
                  <a:pt x="3282982" y="314293"/>
                </a:lnTo>
                <a:lnTo>
                  <a:pt x="3283042" y="330223"/>
                </a:lnTo>
                <a:lnTo>
                  <a:pt x="3297119" y="338332"/>
                </a:lnTo>
                <a:lnTo>
                  <a:pt x="3326875" y="341228"/>
                </a:lnTo>
                <a:lnTo>
                  <a:pt x="3363097" y="341228"/>
                </a:lnTo>
                <a:lnTo>
                  <a:pt x="3363097" y="342773"/>
                </a:lnTo>
                <a:lnTo>
                  <a:pt x="3571505" y="342773"/>
                </a:lnTo>
                <a:lnTo>
                  <a:pt x="3565777" y="368888"/>
                </a:lnTo>
                <a:lnTo>
                  <a:pt x="3548545" y="403112"/>
                </a:lnTo>
                <a:lnTo>
                  <a:pt x="3383610" y="419271"/>
                </a:lnTo>
                <a:lnTo>
                  <a:pt x="3334360" y="421687"/>
                </a:lnTo>
                <a:lnTo>
                  <a:pt x="3285258" y="422323"/>
                </a:lnTo>
                <a:close/>
              </a:path>
              <a:path extrusionOk="0" h="444500" w="3579495">
                <a:moveTo>
                  <a:pt x="3571505" y="342773"/>
                </a:moveTo>
                <a:lnTo>
                  <a:pt x="3363097" y="342773"/>
                </a:lnTo>
                <a:lnTo>
                  <a:pt x="3384880" y="340456"/>
                </a:lnTo>
                <a:lnTo>
                  <a:pt x="3410591" y="337656"/>
                </a:lnTo>
                <a:lnTo>
                  <a:pt x="3434519" y="335496"/>
                </a:lnTo>
                <a:lnTo>
                  <a:pt x="3458663" y="334277"/>
                </a:lnTo>
                <a:lnTo>
                  <a:pt x="3477292" y="331779"/>
                </a:lnTo>
                <a:lnTo>
                  <a:pt x="3488624" y="324720"/>
                </a:lnTo>
                <a:lnTo>
                  <a:pt x="3493452" y="312013"/>
                </a:lnTo>
                <a:lnTo>
                  <a:pt x="3492573" y="292571"/>
                </a:lnTo>
                <a:lnTo>
                  <a:pt x="3485432" y="252157"/>
                </a:lnTo>
                <a:lnTo>
                  <a:pt x="3452365" y="220564"/>
                </a:lnTo>
                <a:lnTo>
                  <a:pt x="3410109" y="215338"/>
                </a:lnTo>
                <a:lnTo>
                  <a:pt x="3395201" y="213818"/>
                </a:lnTo>
                <a:lnTo>
                  <a:pt x="3365674" y="209908"/>
                </a:lnTo>
                <a:lnTo>
                  <a:pt x="3350766" y="208387"/>
                </a:lnTo>
                <a:lnTo>
                  <a:pt x="3564383" y="208387"/>
                </a:lnTo>
                <a:lnTo>
                  <a:pt x="3565789" y="212249"/>
                </a:lnTo>
                <a:lnTo>
                  <a:pt x="3570004" y="231931"/>
                </a:lnTo>
                <a:lnTo>
                  <a:pt x="3574652" y="251541"/>
                </a:lnTo>
                <a:lnTo>
                  <a:pt x="3578116" y="270850"/>
                </a:lnTo>
                <a:lnTo>
                  <a:pt x="3578231" y="273263"/>
                </a:lnTo>
                <a:lnTo>
                  <a:pt x="3578891" y="290254"/>
                </a:lnTo>
                <a:lnTo>
                  <a:pt x="3575868" y="316755"/>
                </a:lnTo>
                <a:lnTo>
                  <a:pt x="3571505" y="342773"/>
                </a:lnTo>
                <a:close/>
              </a:path>
              <a:path extrusionOk="0" h="444500" w="3579495">
                <a:moveTo>
                  <a:pt x="3363097" y="341228"/>
                </a:moveTo>
                <a:lnTo>
                  <a:pt x="3326875" y="341228"/>
                </a:lnTo>
                <a:lnTo>
                  <a:pt x="3336003" y="340782"/>
                </a:lnTo>
                <a:lnTo>
                  <a:pt x="3344986" y="340553"/>
                </a:lnTo>
                <a:lnTo>
                  <a:pt x="3363097" y="340456"/>
                </a:lnTo>
                <a:lnTo>
                  <a:pt x="3363097" y="341228"/>
                </a:lnTo>
                <a:close/>
              </a:path>
              <a:path extrusionOk="0" h="444500" w="3579495">
                <a:moveTo>
                  <a:pt x="103079" y="368260"/>
                </a:moveTo>
                <a:lnTo>
                  <a:pt x="52310" y="359378"/>
                </a:lnTo>
                <a:lnTo>
                  <a:pt x="11367" y="331960"/>
                </a:lnTo>
                <a:lnTo>
                  <a:pt x="955" y="280986"/>
                </a:lnTo>
                <a:lnTo>
                  <a:pt x="471" y="194775"/>
                </a:lnTo>
                <a:lnTo>
                  <a:pt x="361" y="181549"/>
                </a:lnTo>
                <a:lnTo>
                  <a:pt x="0" y="155482"/>
                </a:lnTo>
                <a:lnTo>
                  <a:pt x="12" y="126037"/>
                </a:lnTo>
                <a:lnTo>
                  <a:pt x="578" y="103350"/>
                </a:lnTo>
                <a:lnTo>
                  <a:pt x="21001" y="51990"/>
                </a:lnTo>
                <a:lnTo>
                  <a:pt x="73793" y="35385"/>
                </a:lnTo>
                <a:lnTo>
                  <a:pt x="94830" y="34757"/>
                </a:lnTo>
                <a:lnTo>
                  <a:pt x="116085" y="33840"/>
                </a:lnTo>
                <a:lnTo>
                  <a:pt x="157798" y="36929"/>
                </a:lnTo>
                <a:lnTo>
                  <a:pt x="215696" y="55079"/>
                </a:lnTo>
                <a:lnTo>
                  <a:pt x="271860" y="77863"/>
                </a:lnTo>
                <a:lnTo>
                  <a:pt x="282650" y="105667"/>
                </a:lnTo>
                <a:lnTo>
                  <a:pt x="283840" y="111942"/>
                </a:lnTo>
                <a:lnTo>
                  <a:pt x="163867" y="111942"/>
                </a:lnTo>
                <a:lnTo>
                  <a:pt x="141096" y="118278"/>
                </a:lnTo>
                <a:lnTo>
                  <a:pt x="110064" y="121198"/>
                </a:lnTo>
                <a:lnTo>
                  <a:pt x="99418" y="126037"/>
                </a:lnTo>
                <a:lnTo>
                  <a:pt x="90218" y="133049"/>
                </a:lnTo>
                <a:lnTo>
                  <a:pt x="85353" y="140422"/>
                </a:lnTo>
                <a:lnTo>
                  <a:pt x="77654" y="194775"/>
                </a:lnTo>
                <a:lnTo>
                  <a:pt x="80016" y="235161"/>
                </a:lnTo>
                <a:lnTo>
                  <a:pt x="93638" y="262933"/>
                </a:lnTo>
                <a:lnTo>
                  <a:pt x="119720" y="279442"/>
                </a:lnTo>
                <a:lnTo>
                  <a:pt x="159461" y="286039"/>
                </a:lnTo>
                <a:lnTo>
                  <a:pt x="316718" y="286039"/>
                </a:lnTo>
                <a:lnTo>
                  <a:pt x="313189" y="311590"/>
                </a:lnTo>
                <a:lnTo>
                  <a:pt x="301857" y="337524"/>
                </a:lnTo>
                <a:lnTo>
                  <a:pt x="284962" y="362081"/>
                </a:lnTo>
                <a:lnTo>
                  <a:pt x="280543" y="365207"/>
                </a:lnTo>
                <a:lnTo>
                  <a:pt x="274685" y="366619"/>
                </a:lnTo>
                <a:lnTo>
                  <a:pt x="141818" y="366619"/>
                </a:lnTo>
                <a:lnTo>
                  <a:pt x="103079" y="368260"/>
                </a:lnTo>
                <a:close/>
              </a:path>
              <a:path extrusionOk="0" h="444500" w="3579495">
                <a:moveTo>
                  <a:pt x="316718" y="286039"/>
                </a:moveTo>
                <a:lnTo>
                  <a:pt x="159461" y="286039"/>
                </a:lnTo>
                <a:lnTo>
                  <a:pt x="214059" y="284076"/>
                </a:lnTo>
                <a:lnTo>
                  <a:pt x="221766" y="280986"/>
                </a:lnTo>
                <a:lnTo>
                  <a:pt x="224848" y="279442"/>
                </a:lnTo>
                <a:lnTo>
                  <a:pt x="219128" y="242744"/>
                </a:lnTo>
                <a:lnTo>
                  <a:pt x="213770" y="205974"/>
                </a:lnTo>
                <a:lnTo>
                  <a:pt x="207399" y="169638"/>
                </a:lnTo>
                <a:lnTo>
                  <a:pt x="198645" y="134243"/>
                </a:lnTo>
                <a:lnTo>
                  <a:pt x="184182" y="113282"/>
                </a:lnTo>
                <a:lnTo>
                  <a:pt x="163867" y="111942"/>
                </a:lnTo>
                <a:lnTo>
                  <a:pt x="283840" y="111942"/>
                </a:lnTo>
                <a:lnTo>
                  <a:pt x="289502" y="141810"/>
                </a:lnTo>
                <a:lnTo>
                  <a:pt x="295848" y="178170"/>
                </a:lnTo>
                <a:lnTo>
                  <a:pt x="302917" y="214385"/>
                </a:lnTo>
                <a:lnTo>
                  <a:pt x="311936" y="250093"/>
                </a:lnTo>
                <a:lnTo>
                  <a:pt x="317150" y="282905"/>
                </a:lnTo>
                <a:lnTo>
                  <a:pt x="316718" y="286039"/>
                </a:lnTo>
                <a:close/>
              </a:path>
              <a:path extrusionOk="0" h="444500" w="3579495">
                <a:moveTo>
                  <a:pt x="258759" y="367488"/>
                </a:moveTo>
                <a:lnTo>
                  <a:pt x="219586" y="367391"/>
                </a:lnTo>
                <a:lnTo>
                  <a:pt x="180630" y="366715"/>
                </a:lnTo>
                <a:lnTo>
                  <a:pt x="141818" y="366619"/>
                </a:lnTo>
                <a:lnTo>
                  <a:pt x="274685" y="366619"/>
                </a:lnTo>
                <a:lnTo>
                  <a:pt x="273883" y="366812"/>
                </a:lnTo>
                <a:lnTo>
                  <a:pt x="266213" y="367403"/>
                </a:lnTo>
                <a:lnTo>
                  <a:pt x="258759" y="367488"/>
                </a:lnTo>
                <a:close/>
              </a:path>
              <a:path extrusionOk="0" h="444500" w="3579495">
                <a:moveTo>
                  <a:pt x="2096854" y="375983"/>
                </a:moveTo>
                <a:lnTo>
                  <a:pt x="2093001" y="375983"/>
                </a:lnTo>
                <a:lnTo>
                  <a:pt x="2029497" y="374410"/>
                </a:lnTo>
                <a:lnTo>
                  <a:pt x="1989585" y="361853"/>
                </a:lnTo>
                <a:lnTo>
                  <a:pt x="1959300" y="307732"/>
                </a:lnTo>
                <a:lnTo>
                  <a:pt x="1958429" y="263995"/>
                </a:lnTo>
                <a:lnTo>
                  <a:pt x="1959671" y="221517"/>
                </a:lnTo>
                <a:lnTo>
                  <a:pt x="1961839" y="212720"/>
                </a:lnTo>
                <a:lnTo>
                  <a:pt x="1967185" y="203850"/>
                </a:lnTo>
                <a:lnTo>
                  <a:pt x="1980480" y="186762"/>
                </a:lnTo>
                <a:lnTo>
                  <a:pt x="1983563" y="182900"/>
                </a:lnTo>
                <a:lnTo>
                  <a:pt x="1992040" y="182900"/>
                </a:lnTo>
                <a:lnTo>
                  <a:pt x="1993582" y="179039"/>
                </a:lnTo>
                <a:lnTo>
                  <a:pt x="2017666" y="147192"/>
                </a:lnTo>
                <a:lnTo>
                  <a:pt x="2048108" y="141484"/>
                </a:lnTo>
                <a:lnTo>
                  <a:pt x="2081151" y="147216"/>
                </a:lnTo>
                <a:lnTo>
                  <a:pt x="2113038" y="149690"/>
                </a:lnTo>
                <a:lnTo>
                  <a:pt x="2170262" y="161468"/>
                </a:lnTo>
                <a:lnTo>
                  <a:pt x="2210145" y="204526"/>
                </a:lnTo>
                <a:lnTo>
                  <a:pt x="2218096" y="233669"/>
                </a:lnTo>
                <a:lnTo>
                  <a:pt x="2070072" y="233669"/>
                </a:lnTo>
                <a:lnTo>
                  <a:pt x="2056393" y="236867"/>
                </a:lnTo>
                <a:lnTo>
                  <a:pt x="2047915" y="245713"/>
                </a:lnTo>
                <a:lnTo>
                  <a:pt x="2047530" y="262451"/>
                </a:lnTo>
                <a:lnTo>
                  <a:pt x="2052046" y="272358"/>
                </a:lnTo>
                <a:lnTo>
                  <a:pt x="2061113" y="282048"/>
                </a:lnTo>
                <a:lnTo>
                  <a:pt x="2073215" y="292753"/>
                </a:lnTo>
                <a:lnTo>
                  <a:pt x="2086835" y="305701"/>
                </a:lnTo>
                <a:lnTo>
                  <a:pt x="2217335" y="305701"/>
                </a:lnTo>
                <a:lnTo>
                  <a:pt x="2212457" y="333505"/>
                </a:lnTo>
                <a:lnTo>
                  <a:pt x="2201608" y="356989"/>
                </a:lnTo>
                <a:lnTo>
                  <a:pt x="2182304" y="371349"/>
                </a:lnTo>
                <a:lnTo>
                  <a:pt x="2165550" y="375501"/>
                </a:lnTo>
                <a:lnTo>
                  <a:pt x="2112942" y="375501"/>
                </a:lnTo>
                <a:lnTo>
                  <a:pt x="2104934" y="375561"/>
                </a:lnTo>
                <a:lnTo>
                  <a:pt x="2096854" y="375983"/>
                </a:lnTo>
                <a:close/>
              </a:path>
              <a:path extrusionOk="0" h="444500" w="3579495">
                <a:moveTo>
                  <a:pt x="2217335" y="305701"/>
                </a:moveTo>
                <a:lnTo>
                  <a:pt x="2086835" y="305701"/>
                </a:lnTo>
                <a:lnTo>
                  <a:pt x="2102718" y="293211"/>
                </a:lnTo>
                <a:lnTo>
                  <a:pt x="2116796" y="282821"/>
                </a:lnTo>
                <a:lnTo>
                  <a:pt x="2127260" y="273444"/>
                </a:lnTo>
                <a:lnTo>
                  <a:pt x="2132306" y="263995"/>
                </a:lnTo>
                <a:lnTo>
                  <a:pt x="2130391" y="244518"/>
                </a:lnTo>
                <a:lnTo>
                  <a:pt x="2119300" y="236191"/>
                </a:lnTo>
                <a:lnTo>
                  <a:pt x="2103152" y="234236"/>
                </a:lnTo>
                <a:lnTo>
                  <a:pt x="2070072" y="233669"/>
                </a:lnTo>
                <a:lnTo>
                  <a:pt x="2218096" y="233669"/>
                </a:lnTo>
                <a:lnTo>
                  <a:pt x="2218310" y="234453"/>
                </a:lnTo>
                <a:lnTo>
                  <a:pt x="2220550" y="267278"/>
                </a:lnTo>
                <a:lnTo>
                  <a:pt x="2218165" y="300971"/>
                </a:lnTo>
                <a:lnTo>
                  <a:pt x="2217335" y="305701"/>
                </a:lnTo>
                <a:close/>
              </a:path>
              <a:path extrusionOk="0" h="444500" w="3579495">
                <a:moveTo>
                  <a:pt x="2157076" y="377600"/>
                </a:moveTo>
                <a:lnTo>
                  <a:pt x="2128452" y="376756"/>
                </a:lnTo>
                <a:lnTo>
                  <a:pt x="2120806" y="375875"/>
                </a:lnTo>
                <a:lnTo>
                  <a:pt x="2112942" y="375501"/>
                </a:lnTo>
                <a:lnTo>
                  <a:pt x="2165550" y="375501"/>
                </a:lnTo>
                <a:lnTo>
                  <a:pt x="2157076" y="377600"/>
                </a:lnTo>
                <a:close/>
              </a:path>
            </a:pathLst>
          </a:custGeom>
          <a:solidFill>
            <a:srgbClr val="804A2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 name="Google Shape;276;p14"/>
          <p:cNvSpPr/>
          <p:nvPr/>
        </p:nvSpPr>
        <p:spPr>
          <a:xfrm>
            <a:off x="17369711" y="4952189"/>
            <a:ext cx="470534" cy="617220"/>
          </a:xfrm>
          <a:custGeom>
            <a:rect b="b" l="l" r="r" t="t"/>
            <a:pathLst>
              <a:path extrusionOk="0" h="617220" w="470534">
                <a:moveTo>
                  <a:pt x="200780" y="616754"/>
                </a:moveTo>
                <a:lnTo>
                  <a:pt x="164546" y="601575"/>
                </a:lnTo>
                <a:lnTo>
                  <a:pt x="150164" y="560774"/>
                </a:lnTo>
                <a:lnTo>
                  <a:pt x="148605" y="536573"/>
                </a:lnTo>
                <a:lnTo>
                  <a:pt x="146835" y="512377"/>
                </a:lnTo>
                <a:lnTo>
                  <a:pt x="141610" y="464204"/>
                </a:lnTo>
                <a:lnTo>
                  <a:pt x="129769" y="424614"/>
                </a:lnTo>
                <a:lnTo>
                  <a:pt x="108088" y="393143"/>
                </a:lnTo>
                <a:lnTo>
                  <a:pt x="78371" y="368427"/>
                </a:lnTo>
                <a:lnTo>
                  <a:pt x="42421" y="349101"/>
                </a:lnTo>
                <a:lnTo>
                  <a:pt x="34069" y="346115"/>
                </a:lnTo>
                <a:lnTo>
                  <a:pt x="21307" y="341640"/>
                </a:lnTo>
                <a:lnTo>
                  <a:pt x="10877" y="334654"/>
                </a:lnTo>
                <a:lnTo>
                  <a:pt x="3526" y="325001"/>
                </a:lnTo>
                <a:lnTo>
                  <a:pt x="0" y="312524"/>
                </a:lnTo>
                <a:lnTo>
                  <a:pt x="1391" y="299448"/>
                </a:lnTo>
                <a:lnTo>
                  <a:pt x="7476" y="288798"/>
                </a:lnTo>
                <a:lnTo>
                  <a:pt x="16899" y="280329"/>
                </a:lnTo>
                <a:lnTo>
                  <a:pt x="28309" y="273796"/>
                </a:lnTo>
                <a:lnTo>
                  <a:pt x="57049" y="259032"/>
                </a:lnTo>
                <a:lnTo>
                  <a:pt x="84306" y="242244"/>
                </a:lnTo>
                <a:lnTo>
                  <a:pt x="133549" y="200889"/>
                </a:lnTo>
                <a:lnTo>
                  <a:pt x="162422" y="165754"/>
                </a:lnTo>
                <a:lnTo>
                  <a:pt x="184589" y="127593"/>
                </a:lnTo>
                <a:lnTo>
                  <a:pt x="199946" y="86287"/>
                </a:lnTo>
                <a:lnTo>
                  <a:pt x="208397" y="41609"/>
                </a:lnTo>
                <a:lnTo>
                  <a:pt x="209240" y="33706"/>
                </a:lnTo>
                <a:lnTo>
                  <a:pt x="210212" y="25448"/>
                </a:lnTo>
                <a:lnTo>
                  <a:pt x="215436" y="11306"/>
                </a:lnTo>
                <a:lnTo>
                  <a:pt x="221361" y="0"/>
                </a:lnTo>
                <a:lnTo>
                  <a:pt x="224162" y="457"/>
                </a:lnTo>
                <a:lnTo>
                  <a:pt x="252556" y="26914"/>
                </a:lnTo>
                <a:lnTo>
                  <a:pt x="266215" y="71367"/>
                </a:lnTo>
                <a:lnTo>
                  <a:pt x="282192" y="119468"/>
                </a:lnTo>
                <a:lnTo>
                  <a:pt x="296593" y="152983"/>
                </a:lnTo>
                <a:lnTo>
                  <a:pt x="233683" y="152983"/>
                </a:lnTo>
                <a:lnTo>
                  <a:pt x="211647" y="199147"/>
                </a:lnTo>
                <a:lnTo>
                  <a:pt x="184023" y="237796"/>
                </a:lnTo>
                <a:lnTo>
                  <a:pt x="152998" y="270480"/>
                </a:lnTo>
                <a:lnTo>
                  <a:pt x="120758" y="298749"/>
                </a:lnTo>
                <a:lnTo>
                  <a:pt x="136504" y="316772"/>
                </a:lnTo>
                <a:lnTo>
                  <a:pt x="166735" y="351789"/>
                </a:lnTo>
                <a:lnTo>
                  <a:pt x="191649" y="389715"/>
                </a:lnTo>
                <a:lnTo>
                  <a:pt x="211960" y="431457"/>
                </a:lnTo>
                <a:lnTo>
                  <a:pt x="222156" y="452745"/>
                </a:lnTo>
                <a:lnTo>
                  <a:pt x="309737" y="452745"/>
                </a:lnTo>
                <a:lnTo>
                  <a:pt x="291812" y="474087"/>
                </a:lnTo>
                <a:lnTo>
                  <a:pt x="270051" y="509802"/>
                </a:lnTo>
                <a:lnTo>
                  <a:pt x="252232" y="547755"/>
                </a:lnTo>
                <a:lnTo>
                  <a:pt x="236748" y="586984"/>
                </a:lnTo>
                <a:lnTo>
                  <a:pt x="231222" y="598930"/>
                </a:lnTo>
                <a:lnTo>
                  <a:pt x="223885" y="608356"/>
                </a:lnTo>
                <a:lnTo>
                  <a:pt x="213988" y="614539"/>
                </a:lnTo>
                <a:lnTo>
                  <a:pt x="200780" y="616754"/>
                </a:lnTo>
                <a:close/>
              </a:path>
              <a:path extrusionOk="0" h="617220" w="470534">
                <a:moveTo>
                  <a:pt x="309737" y="452745"/>
                </a:moveTo>
                <a:lnTo>
                  <a:pt x="222156" y="452745"/>
                </a:lnTo>
                <a:lnTo>
                  <a:pt x="245848" y="413267"/>
                </a:lnTo>
                <a:lnTo>
                  <a:pt x="276003" y="378841"/>
                </a:lnTo>
                <a:lnTo>
                  <a:pt x="311561" y="348558"/>
                </a:lnTo>
                <a:lnTo>
                  <a:pt x="351463" y="321511"/>
                </a:lnTo>
                <a:lnTo>
                  <a:pt x="311127" y="287195"/>
                </a:lnTo>
                <a:lnTo>
                  <a:pt x="278559" y="247837"/>
                </a:lnTo>
                <a:lnTo>
                  <a:pt x="252998" y="203184"/>
                </a:lnTo>
                <a:lnTo>
                  <a:pt x="233683" y="152983"/>
                </a:lnTo>
                <a:lnTo>
                  <a:pt x="296593" y="152983"/>
                </a:lnTo>
                <a:lnTo>
                  <a:pt x="301965" y="165485"/>
                </a:lnTo>
                <a:lnTo>
                  <a:pt x="328231" y="207738"/>
                </a:lnTo>
                <a:lnTo>
                  <a:pt x="363687" y="244552"/>
                </a:lnTo>
                <a:lnTo>
                  <a:pt x="398061" y="268153"/>
                </a:lnTo>
                <a:lnTo>
                  <a:pt x="435376" y="287218"/>
                </a:lnTo>
                <a:lnTo>
                  <a:pt x="447961" y="293357"/>
                </a:lnTo>
                <a:lnTo>
                  <a:pt x="458700" y="300609"/>
                </a:lnTo>
                <a:lnTo>
                  <a:pt x="466531" y="310065"/>
                </a:lnTo>
                <a:lnTo>
                  <a:pt x="470393" y="322816"/>
                </a:lnTo>
                <a:lnTo>
                  <a:pt x="469070" y="337341"/>
                </a:lnTo>
                <a:lnTo>
                  <a:pt x="462590" y="348718"/>
                </a:lnTo>
                <a:lnTo>
                  <a:pt x="452215" y="357341"/>
                </a:lnTo>
                <a:lnTo>
                  <a:pt x="439206" y="363606"/>
                </a:lnTo>
                <a:lnTo>
                  <a:pt x="405937" y="378212"/>
                </a:lnTo>
                <a:lnTo>
                  <a:pt x="374871" y="396149"/>
                </a:lnTo>
                <a:lnTo>
                  <a:pt x="345953" y="417306"/>
                </a:lnTo>
                <a:lnTo>
                  <a:pt x="319123" y="441569"/>
                </a:lnTo>
                <a:lnTo>
                  <a:pt x="309737" y="452745"/>
                </a:lnTo>
                <a:close/>
              </a:path>
            </a:pathLst>
          </a:custGeom>
          <a:solidFill>
            <a:srgbClr val="A16E4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77" name="Google Shape;277;p14"/>
          <p:cNvGrpSpPr/>
          <p:nvPr/>
        </p:nvGrpSpPr>
        <p:grpSpPr>
          <a:xfrm>
            <a:off x="511628" y="266977"/>
            <a:ext cx="17776371" cy="10020021"/>
            <a:chOff x="511628" y="266977"/>
            <a:chExt cx="17776371" cy="10020021"/>
          </a:xfrm>
        </p:grpSpPr>
        <p:sp>
          <p:nvSpPr>
            <p:cNvPr id="278" name="Google Shape;278;p14"/>
            <p:cNvSpPr/>
            <p:nvPr/>
          </p:nvSpPr>
          <p:spPr>
            <a:xfrm>
              <a:off x="13902354" y="6148394"/>
              <a:ext cx="4385645" cy="413860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 name="Google Shape;279;p14"/>
            <p:cNvSpPr/>
            <p:nvPr/>
          </p:nvSpPr>
          <p:spPr>
            <a:xfrm>
              <a:off x="16682149" y="5213578"/>
              <a:ext cx="981075" cy="932815"/>
            </a:xfrm>
            <a:custGeom>
              <a:rect b="b" l="l" r="r" t="t"/>
              <a:pathLst>
                <a:path extrusionOk="0" h="932814" w="981075">
                  <a:moveTo>
                    <a:pt x="632917" y="444893"/>
                  </a:moveTo>
                  <a:lnTo>
                    <a:pt x="609777" y="404228"/>
                  </a:lnTo>
                  <a:lnTo>
                    <a:pt x="573862" y="388404"/>
                  </a:lnTo>
                  <a:lnTo>
                    <a:pt x="552551" y="380060"/>
                  </a:lnTo>
                  <a:lnTo>
                    <a:pt x="531710" y="370992"/>
                  </a:lnTo>
                  <a:lnTo>
                    <a:pt x="511937" y="360222"/>
                  </a:lnTo>
                  <a:lnTo>
                    <a:pt x="495325" y="346875"/>
                  </a:lnTo>
                  <a:lnTo>
                    <a:pt x="495325" y="441350"/>
                  </a:lnTo>
                  <a:lnTo>
                    <a:pt x="454761" y="465823"/>
                  </a:lnTo>
                  <a:lnTo>
                    <a:pt x="417245" y="493077"/>
                  </a:lnTo>
                  <a:lnTo>
                    <a:pt x="383794" y="524433"/>
                  </a:lnTo>
                  <a:lnTo>
                    <a:pt x="355409" y="561251"/>
                  </a:lnTo>
                  <a:lnTo>
                    <a:pt x="333108" y="604850"/>
                  </a:lnTo>
                  <a:lnTo>
                    <a:pt x="310730" y="557720"/>
                  </a:lnTo>
                  <a:lnTo>
                    <a:pt x="283984" y="514959"/>
                  </a:lnTo>
                  <a:lnTo>
                    <a:pt x="252463" y="476415"/>
                  </a:lnTo>
                  <a:lnTo>
                    <a:pt x="215760" y="441960"/>
                  </a:lnTo>
                  <a:lnTo>
                    <a:pt x="173494" y="411429"/>
                  </a:lnTo>
                  <a:lnTo>
                    <a:pt x="217068" y="382651"/>
                  </a:lnTo>
                  <a:lnTo>
                    <a:pt x="255993" y="349516"/>
                  </a:lnTo>
                  <a:lnTo>
                    <a:pt x="290868" y="312191"/>
                  </a:lnTo>
                  <a:lnTo>
                    <a:pt x="322275" y="270827"/>
                  </a:lnTo>
                  <a:lnTo>
                    <a:pt x="350824" y="225577"/>
                  </a:lnTo>
                  <a:lnTo>
                    <a:pt x="365010" y="279184"/>
                  </a:lnTo>
                  <a:lnTo>
                    <a:pt x="385318" y="327901"/>
                  </a:lnTo>
                  <a:lnTo>
                    <a:pt x="412978" y="371386"/>
                  </a:lnTo>
                  <a:lnTo>
                    <a:pt x="449237" y="409321"/>
                  </a:lnTo>
                  <a:lnTo>
                    <a:pt x="495325" y="441350"/>
                  </a:lnTo>
                  <a:lnTo>
                    <a:pt x="495325" y="346875"/>
                  </a:lnTo>
                  <a:lnTo>
                    <a:pt x="475665" y="331063"/>
                  </a:lnTo>
                  <a:lnTo>
                    <a:pt x="448741" y="296341"/>
                  </a:lnTo>
                  <a:lnTo>
                    <a:pt x="429323" y="257276"/>
                  </a:lnTo>
                  <a:lnTo>
                    <a:pt x="419036" y="225577"/>
                  </a:lnTo>
                  <a:lnTo>
                    <a:pt x="415620" y="215061"/>
                  </a:lnTo>
                  <a:lnTo>
                    <a:pt x="405790" y="170903"/>
                  </a:lnTo>
                  <a:lnTo>
                    <a:pt x="399364" y="133464"/>
                  </a:lnTo>
                  <a:lnTo>
                    <a:pt x="393763" y="95885"/>
                  </a:lnTo>
                  <a:lnTo>
                    <a:pt x="388277" y="58280"/>
                  </a:lnTo>
                  <a:lnTo>
                    <a:pt x="382155" y="20777"/>
                  </a:lnTo>
                  <a:lnTo>
                    <a:pt x="379577" y="15227"/>
                  </a:lnTo>
                  <a:lnTo>
                    <a:pt x="374789" y="10058"/>
                  </a:lnTo>
                  <a:lnTo>
                    <a:pt x="369062" y="5054"/>
                  </a:lnTo>
                  <a:lnTo>
                    <a:pt x="363677" y="0"/>
                  </a:lnTo>
                  <a:lnTo>
                    <a:pt x="358178" y="5308"/>
                  </a:lnTo>
                  <a:lnTo>
                    <a:pt x="352501" y="10528"/>
                  </a:lnTo>
                  <a:lnTo>
                    <a:pt x="347446" y="16014"/>
                  </a:lnTo>
                  <a:lnTo>
                    <a:pt x="338632" y="56756"/>
                  </a:lnTo>
                  <a:lnTo>
                    <a:pt x="330441" y="107035"/>
                  </a:lnTo>
                  <a:lnTo>
                    <a:pt x="315023" y="153238"/>
                  </a:lnTo>
                  <a:lnTo>
                    <a:pt x="293179" y="195795"/>
                  </a:lnTo>
                  <a:lnTo>
                    <a:pt x="265671" y="235153"/>
                  </a:lnTo>
                  <a:lnTo>
                    <a:pt x="233286" y="271716"/>
                  </a:lnTo>
                  <a:lnTo>
                    <a:pt x="196811" y="305955"/>
                  </a:lnTo>
                  <a:lnTo>
                    <a:pt x="161048" y="331939"/>
                  </a:lnTo>
                  <a:lnTo>
                    <a:pt x="122364" y="351104"/>
                  </a:lnTo>
                  <a:lnTo>
                    <a:pt x="81102" y="364312"/>
                  </a:lnTo>
                  <a:lnTo>
                    <a:pt x="37553" y="372440"/>
                  </a:lnTo>
                  <a:lnTo>
                    <a:pt x="20802" y="377571"/>
                  </a:lnTo>
                  <a:lnTo>
                    <a:pt x="8610" y="387083"/>
                  </a:lnTo>
                  <a:lnTo>
                    <a:pt x="1511" y="399605"/>
                  </a:lnTo>
                  <a:lnTo>
                    <a:pt x="0" y="413766"/>
                  </a:lnTo>
                  <a:lnTo>
                    <a:pt x="4419" y="427139"/>
                  </a:lnTo>
                  <a:lnTo>
                    <a:pt x="14058" y="437845"/>
                  </a:lnTo>
                  <a:lnTo>
                    <a:pt x="27914" y="445262"/>
                  </a:lnTo>
                  <a:lnTo>
                    <a:pt x="44958" y="448767"/>
                  </a:lnTo>
                  <a:lnTo>
                    <a:pt x="57124" y="449567"/>
                  </a:lnTo>
                  <a:lnTo>
                    <a:pt x="69342" y="450557"/>
                  </a:lnTo>
                  <a:lnTo>
                    <a:pt x="130860" y="473392"/>
                  </a:lnTo>
                  <a:lnTo>
                    <a:pt x="167424" y="499935"/>
                  </a:lnTo>
                  <a:lnTo>
                    <a:pt x="200914" y="533666"/>
                  </a:lnTo>
                  <a:lnTo>
                    <a:pt x="229730" y="573214"/>
                  </a:lnTo>
                  <a:lnTo>
                    <a:pt x="252247" y="617258"/>
                  </a:lnTo>
                  <a:lnTo>
                    <a:pt x="266839" y="664451"/>
                  </a:lnTo>
                  <a:lnTo>
                    <a:pt x="271868" y="713422"/>
                  </a:lnTo>
                  <a:lnTo>
                    <a:pt x="274205" y="743242"/>
                  </a:lnTo>
                  <a:lnTo>
                    <a:pt x="282892" y="763282"/>
                  </a:lnTo>
                  <a:lnTo>
                    <a:pt x="299821" y="776236"/>
                  </a:lnTo>
                  <a:lnTo>
                    <a:pt x="326885" y="784796"/>
                  </a:lnTo>
                  <a:lnTo>
                    <a:pt x="339267" y="785647"/>
                  </a:lnTo>
                  <a:lnTo>
                    <a:pt x="348983" y="782193"/>
                  </a:lnTo>
                  <a:lnTo>
                    <a:pt x="356171" y="774547"/>
                  </a:lnTo>
                  <a:lnTo>
                    <a:pt x="360934" y="762863"/>
                  </a:lnTo>
                  <a:lnTo>
                    <a:pt x="366242" y="742581"/>
                  </a:lnTo>
                  <a:lnTo>
                    <a:pt x="371741" y="722337"/>
                  </a:lnTo>
                  <a:lnTo>
                    <a:pt x="377698" y="702246"/>
                  </a:lnTo>
                  <a:lnTo>
                    <a:pt x="384416" y="682434"/>
                  </a:lnTo>
                  <a:lnTo>
                    <a:pt x="401942" y="640080"/>
                  </a:lnTo>
                  <a:lnTo>
                    <a:pt x="421728" y="604850"/>
                  </a:lnTo>
                  <a:lnTo>
                    <a:pt x="424014" y="600773"/>
                  </a:lnTo>
                  <a:lnTo>
                    <a:pt x="452374" y="566102"/>
                  </a:lnTo>
                  <a:lnTo>
                    <a:pt x="488797" y="537654"/>
                  </a:lnTo>
                  <a:lnTo>
                    <a:pt x="541375" y="509511"/>
                  </a:lnTo>
                  <a:lnTo>
                    <a:pt x="595591" y="484238"/>
                  </a:lnTo>
                  <a:lnTo>
                    <a:pt x="609358" y="477647"/>
                  </a:lnTo>
                  <a:lnTo>
                    <a:pt x="621271" y="469938"/>
                  </a:lnTo>
                  <a:lnTo>
                    <a:pt x="629666" y="459549"/>
                  </a:lnTo>
                  <a:lnTo>
                    <a:pt x="632917" y="444893"/>
                  </a:lnTo>
                  <a:close/>
                </a:path>
                <a:path extrusionOk="0" h="932814" w="981075">
                  <a:moveTo>
                    <a:pt x="981011" y="716330"/>
                  </a:moveTo>
                  <a:lnTo>
                    <a:pt x="979043" y="712546"/>
                  </a:lnTo>
                  <a:lnTo>
                    <a:pt x="977480" y="705053"/>
                  </a:lnTo>
                  <a:lnTo>
                    <a:pt x="972870" y="701573"/>
                  </a:lnTo>
                  <a:lnTo>
                    <a:pt x="964463" y="695363"/>
                  </a:lnTo>
                  <a:lnTo>
                    <a:pt x="955776" y="689457"/>
                  </a:lnTo>
                  <a:lnTo>
                    <a:pt x="946759" y="684199"/>
                  </a:lnTo>
                  <a:lnTo>
                    <a:pt x="937361" y="679970"/>
                  </a:lnTo>
                  <a:lnTo>
                    <a:pt x="895172" y="659955"/>
                  </a:lnTo>
                  <a:lnTo>
                    <a:pt x="862380" y="634860"/>
                  </a:lnTo>
                  <a:lnTo>
                    <a:pt x="862380" y="718769"/>
                  </a:lnTo>
                  <a:lnTo>
                    <a:pt x="781685" y="790219"/>
                  </a:lnTo>
                  <a:lnTo>
                    <a:pt x="704697" y="697014"/>
                  </a:lnTo>
                  <a:lnTo>
                    <a:pt x="785355" y="634060"/>
                  </a:lnTo>
                  <a:lnTo>
                    <a:pt x="862380" y="718769"/>
                  </a:lnTo>
                  <a:lnTo>
                    <a:pt x="862380" y="634860"/>
                  </a:lnTo>
                  <a:lnTo>
                    <a:pt x="861339" y="634060"/>
                  </a:lnTo>
                  <a:lnTo>
                    <a:pt x="860158" y="633171"/>
                  </a:lnTo>
                  <a:lnTo>
                    <a:pt x="833462" y="598487"/>
                  </a:lnTo>
                  <a:lnTo>
                    <a:pt x="816216" y="554799"/>
                  </a:lnTo>
                  <a:lnTo>
                    <a:pt x="812444" y="538124"/>
                  </a:lnTo>
                  <a:lnTo>
                    <a:pt x="809104" y="521335"/>
                  </a:lnTo>
                  <a:lnTo>
                    <a:pt x="805624" y="504596"/>
                  </a:lnTo>
                  <a:lnTo>
                    <a:pt x="789609" y="469671"/>
                  </a:lnTo>
                  <a:lnTo>
                    <a:pt x="785888" y="467995"/>
                  </a:lnTo>
                  <a:lnTo>
                    <a:pt x="778992" y="470458"/>
                  </a:lnTo>
                  <a:lnTo>
                    <a:pt x="772388" y="474484"/>
                  </a:lnTo>
                  <a:lnTo>
                    <a:pt x="766191" y="479513"/>
                  </a:lnTo>
                  <a:lnTo>
                    <a:pt x="760539" y="484949"/>
                  </a:lnTo>
                  <a:lnTo>
                    <a:pt x="757224" y="488340"/>
                  </a:lnTo>
                  <a:lnTo>
                    <a:pt x="758113" y="496074"/>
                  </a:lnTo>
                  <a:lnTo>
                    <a:pt x="757605" y="501891"/>
                  </a:lnTo>
                  <a:lnTo>
                    <a:pt x="750417" y="543064"/>
                  </a:lnTo>
                  <a:lnTo>
                    <a:pt x="735660" y="579843"/>
                  </a:lnTo>
                  <a:lnTo>
                    <a:pt x="712127" y="611543"/>
                  </a:lnTo>
                  <a:lnTo>
                    <a:pt x="678611" y="637476"/>
                  </a:lnTo>
                  <a:lnTo>
                    <a:pt x="625563" y="668756"/>
                  </a:lnTo>
                  <a:lnTo>
                    <a:pt x="607771" y="679018"/>
                  </a:lnTo>
                  <a:lnTo>
                    <a:pt x="597687" y="686460"/>
                  </a:lnTo>
                  <a:lnTo>
                    <a:pt x="590931" y="695490"/>
                  </a:lnTo>
                  <a:lnTo>
                    <a:pt x="587971" y="705967"/>
                  </a:lnTo>
                  <a:lnTo>
                    <a:pt x="589241" y="717778"/>
                  </a:lnTo>
                  <a:lnTo>
                    <a:pt x="622274" y="742327"/>
                  </a:lnTo>
                  <a:lnTo>
                    <a:pt x="630377" y="743051"/>
                  </a:lnTo>
                  <a:lnTo>
                    <a:pt x="638530" y="744626"/>
                  </a:lnTo>
                  <a:lnTo>
                    <a:pt x="684999" y="772744"/>
                  </a:lnTo>
                  <a:lnTo>
                    <a:pt x="721233" y="834517"/>
                  </a:lnTo>
                  <a:lnTo>
                    <a:pt x="733691" y="882662"/>
                  </a:lnTo>
                  <a:lnTo>
                    <a:pt x="736854" y="894448"/>
                  </a:lnTo>
                  <a:lnTo>
                    <a:pt x="740791" y="905891"/>
                  </a:lnTo>
                  <a:lnTo>
                    <a:pt x="745845" y="916711"/>
                  </a:lnTo>
                  <a:lnTo>
                    <a:pt x="756666" y="928395"/>
                  </a:lnTo>
                  <a:lnTo>
                    <a:pt x="770293" y="932510"/>
                  </a:lnTo>
                  <a:lnTo>
                    <a:pt x="783983" y="929119"/>
                  </a:lnTo>
                  <a:lnTo>
                    <a:pt x="807110" y="896010"/>
                  </a:lnTo>
                  <a:lnTo>
                    <a:pt x="818235" y="873125"/>
                  </a:lnTo>
                  <a:lnTo>
                    <a:pt x="841400" y="833399"/>
                  </a:lnTo>
                  <a:lnTo>
                    <a:pt x="870077" y="799706"/>
                  </a:lnTo>
                  <a:lnTo>
                    <a:pt x="882624" y="790219"/>
                  </a:lnTo>
                  <a:lnTo>
                    <a:pt x="905268" y="773087"/>
                  </a:lnTo>
                  <a:lnTo>
                    <a:pt x="960107" y="749376"/>
                  </a:lnTo>
                  <a:lnTo>
                    <a:pt x="969759" y="741565"/>
                  </a:lnTo>
                  <a:lnTo>
                    <a:pt x="976782" y="730694"/>
                  </a:lnTo>
                  <a:lnTo>
                    <a:pt x="981011" y="716330"/>
                  </a:lnTo>
                  <a:close/>
                </a:path>
              </a:pathLst>
            </a:custGeom>
            <a:solidFill>
              <a:srgbClr val="A16E4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 name="Google Shape;280;p14"/>
            <p:cNvSpPr/>
            <p:nvPr/>
          </p:nvSpPr>
          <p:spPr>
            <a:xfrm>
              <a:off x="16293815" y="266977"/>
              <a:ext cx="1562099" cy="247649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 name="Google Shape;281;p14"/>
            <p:cNvSpPr/>
            <p:nvPr/>
          </p:nvSpPr>
          <p:spPr>
            <a:xfrm>
              <a:off x="511628" y="6659803"/>
              <a:ext cx="3057540" cy="75245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 name="Google Shape;282;p14"/>
            <p:cNvSpPr/>
            <p:nvPr/>
          </p:nvSpPr>
          <p:spPr>
            <a:xfrm>
              <a:off x="1028700" y="1950536"/>
              <a:ext cx="16230599" cy="5457806"/>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5"/>
          <p:cNvSpPr/>
          <p:nvPr/>
        </p:nvSpPr>
        <p:spPr>
          <a:xfrm>
            <a:off x="0" y="2"/>
            <a:ext cx="5279715" cy="495193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 name="Google Shape;288;p15"/>
          <p:cNvSpPr txBox="1"/>
          <p:nvPr>
            <p:ph type="title"/>
          </p:nvPr>
        </p:nvSpPr>
        <p:spPr>
          <a:xfrm>
            <a:off x="3392218" y="-114602"/>
            <a:ext cx="11503563" cy="13665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aseline="-25000" lang="en-US" sz="13200"/>
              <a:t>Making payment</a:t>
            </a:r>
            <a:r>
              <a:rPr lang="en-US" sz="8800"/>
              <a:t>s by the Tenant</a:t>
            </a:r>
            <a:endParaRPr sz="8800"/>
          </a:p>
        </p:txBody>
      </p:sp>
      <p:sp>
        <p:nvSpPr>
          <p:cNvPr id="289" name="Google Shape;289;p15"/>
          <p:cNvSpPr/>
          <p:nvPr/>
        </p:nvSpPr>
        <p:spPr>
          <a:xfrm>
            <a:off x="1029662" y="1033663"/>
            <a:ext cx="3579495" cy="444500"/>
          </a:xfrm>
          <a:custGeom>
            <a:rect b="b" l="l" r="r" t="t"/>
            <a:pathLst>
              <a:path extrusionOk="0" h="444500" w="3579495">
                <a:moveTo>
                  <a:pt x="1158154" y="443949"/>
                </a:moveTo>
                <a:lnTo>
                  <a:pt x="1112288" y="443912"/>
                </a:lnTo>
                <a:lnTo>
                  <a:pt x="1066275" y="441613"/>
                </a:lnTo>
                <a:lnTo>
                  <a:pt x="927717" y="430047"/>
                </a:lnTo>
                <a:lnTo>
                  <a:pt x="873962" y="426245"/>
                </a:lnTo>
                <a:lnTo>
                  <a:pt x="818412" y="419403"/>
                </a:lnTo>
                <a:lnTo>
                  <a:pt x="771183" y="376104"/>
                </a:lnTo>
                <a:lnTo>
                  <a:pt x="764052" y="302154"/>
                </a:lnTo>
                <a:lnTo>
                  <a:pt x="763941" y="283762"/>
                </a:lnTo>
                <a:lnTo>
                  <a:pt x="765102" y="229626"/>
                </a:lnTo>
                <a:lnTo>
                  <a:pt x="768016" y="174598"/>
                </a:lnTo>
                <a:lnTo>
                  <a:pt x="772809" y="119569"/>
                </a:lnTo>
                <a:lnTo>
                  <a:pt x="786007" y="62803"/>
                </a:lnTo>
                <a:lnTo>
                  <a:pt x="843712" y="40791"/>
                </a:lnTo>
                <a:lnTo>
                  <a:pt x="845254" y="40791"/>
                </a:lnTo>
                <a:lnTo>
                  <a:pt x="846795" y="39246"/>
                </a:lnTo>
                <a:lnTo>
                  <a:pt x="882395" y="10244"/>
                </a:lnTo>
                <a:lnTo>
                  <a:pt x="920917" y="0"/>
                </a:lnTo>
                <a:lnTo>
                  <a:pt x="961215" y="1322"/>
                </a:lnTo>
                <a:lnTo>
                  <a:pt x="1002141" y="7018"/>
                </a:lnTo>
                <a:lnTo>
                  <a:pt x="1042550" y="9898"/>
                </a:lnTo>
                <a:lnTo>
                  <a:pt x="1070295" y="10610"/>
                </a:lnTo>
                <a:lnTo>
                  <a:pt x="1098040" y="13277"/>
                </a:lnTo>
                <a:lnTo>
                  <a:pt x="1178962" y="24319"/>
                </a:lnTo>
                <a:lnTo>
                  <a:pt x="1255261" y="36157"/>
                </a:lnTo>
                <a:lnTo>
                  <a:pt x="1249095" y="45425"/>
                </a:lnTo>
                <a:lnTo>
                  <a:pt x="1255887" y="54247"/>
                </a:lnTo>
                <a:lnTo>
                  <a:pt x="1279176" y="90100"/>
                </a:lnTo>
                <a:lnTo>
                  <a:pt x="1280182" y="92537"/>
                </a:lnTo>
                <a:lnTo>
                  <a:pt x="899973" y="92537"/>
                </a:lnTo>
                <a:lnTo>
                  <a:pt x="883523" y="93696"/>
                </a:lnTo>
                <a:lnTo>
                  <a:pt x="859897" y="124975"/>
                </a:lnTo>
                <a:lnTo>
                  <a:pt x="852922" y="284655"/>
                </a:lnTo>
                <a:lnTo>
                  <a:pt x="850648" y="337367"/>
                </a:lnTo>
                <a:lnTo>
                  <a:pt x="951609" y="345862"/>
                </a:lnTo>
                <a:lnTo>
                  <a:pt x="1040623" y="355227"/>
                </a:lnTo>
                <a:lnTo>
                  <a:pt x="1085131" y="359439"/>
                </a:lnTo>
                <a:lnTo>
                  <a:pt x="1129638" y="362854"/>
                </a:lnTo>
                <a:lnTo>
                  <a:pt x="1246345" y="362854"/>
                </a:lnTo>
                <a:lnTo>
                  <a:pt x="1237535" y="391430"/>
                </a:lnTo>
                <a:lnTo>
                  <a:pt x="1226215" y="409954"/>
                </a:lnTo>
                <a:lnTo>
                  <a:pt x="1205936" y="426668"/>
                </a:lnTo>
                <a:lnTo>
                  <a:pt x="1181612" y="438892"/>
                </a:lnTo>
                <a:lnTo>
                  <a:pt x="1158154" y="443949"/>
                </a:lnTo>
                <a:close/>
              </a:path>
              <a:path extrusionOk="0" h="444500" w="3579495">
                <a:moveTo>
                  <a:pt x="1246345" y="362854"/>
                </a:moveTo>
                <a:lnTo>
                  <a:pt x="1129638" y="362854"/>
                </a:lnTo>
                <a:lnTo>
                  <a:pt x="1138911" y="361864"/>
                </a:lnTo>
                <a:lnTo>
                  <a:pt x="1148905" y="358413"/>
                </a:lnTo>
                <a:lnTo>
                  <a:pt x="1172845" y="296626"/>
                </a:lnTo>
                <a:lnTo>
                  <a:pt x="1183586" y="245073"/>
                </a:lnTo>
                <a:lnTo>
                  <a:pt x="1193750" y="193520"/>
                </a:lnTo>
                <a:lnTo>
                  <a:pt x="1203624" y="141967"/>
                </a:lnTo>
                <a:lnTo>
                  <a:pt x="1203925" y="124179"/>
                </a:lnTo>
                <a:lnTo>
                  <a:pt x="1197363" y="112039"/>
                </a:lnTo>
                <a:lnTo>
                  <a:pt x="1184875" y="104822"/>
                </a:lnTo>
                <a:lnTo>
                  <a:pt x="1167402" y="101805"/>
                </a:lnTo>
                <a:lnTo>
                  <a:pt x="899973" y="92537"/>
                </a:lnTo>
                <a:lnTo>
                  <a:pt x="1280182" y="92537"/>
                </a:lnTo>
                <a:lnTo>
                  <a:pt x="1282813" y="98909"/>
                </a:lnTo>
                <a:lnTo>
                  <a:pt x="1285582" y="108008"/>
                </a:lnTo>
                <a:lnTo>
                  <a:pt x="1287630" y="117252"/>
                </a:lnTo>
                <a:lnTo>
                  <a:pt x="1289003" y="164647"/>
                </a:lnTo>
                <a:lnTo>
                  <a:pt x="1284747" y="211162"/>
                </a:lnTo>
                <a:lnTo>
                  <a:pt x="1276166" y="256948"/>
                </a:lnTo>
                <a:lnTo>
                  <a:pt x="1264566" y="302154"/>
                </a:lnTo>
                <a:lnTo>
                  <a:pt x="1251254" y="346932"/>
                </a:lnTo>
                <a:lnTo>
                  <a:pt x="1246345" y="362854"/>
                </a:lnTo>
                <a:close/>
              </a:path>
              <a:path extrusionOk="0" h="444500" w="3579495">
                <a:moveTo>
                  <a:pt x="3285258" y="422323"/>
                </a:moveTo>
                <a:lnTo>
                  <a:pt x="3242701" y="414431"/>
                </a:lnTo>
                <a:lnTo>
                  <a:pt x="3195737" y="358678"/>
                </a:lnTo>
                <a:lnTo>
                  <a:pt x="3190564" y="314293"/>
                </a:lnTo>
                <a:lnTo>
                  <a:pt x="3190463" y="273263"/>
                </a:lnTo>
                <a:lnTo>
                  <a:pt x="3191234" y="273263"/>
                </a:lnTo>
                <a:lnTo>
                  <a:pt x="3191017" y="251252"/>
                </a:lnTo>
                <a:lnTo>
                  <a:pt x="3190700" y="231931"/>
                </a:lnTo>
                <a:lnTo>
                  <a:pt x="3190583" y="207229"/>
                </a:lnTo>
                <a:lnTo>
                  <a:pt x="3191234" y="185217"/>
                </a:lnTo>
                <a:lnTo>
                  <a:pt x="3198230" y="151621"/>
                </a:lnTo>
                <a:lnTo>
                  <a:pt x="3213680" y="128451"/>
                </a:lnTo>
                <a:lnTo>
                  <a:pt x="3237945" y="115707"/>
                </a:lnTo>
                <a:lnTo>
                  <a:pt x="3271385" y="113390"/>
                </a:lnTo>
                <a:lnTo>
                  <a:pt x="3325129" y="117276"/>
                </a:lnTo>
                <a:lnTo>
                  <a:pt x="3378800" y="121886"/>
                </a:lnTo>
                <a:lnTo>
                  <a:pt x="3485637" y="132699"/>
                </a:lnTo>
                <a:lnTo>
                  <a:pt x="3537273" y="159730"/>
                </a:lnTo>
                <a:lnTo>
                  <a:pt x="3564383" y="208387"/>
                </a:lnTo>
                <a:lnTo>
                  <a:pt x="3350766" y="208387"/>
                </a:lnTo>
                <a:lnTo>
                  <a:pt x="3329404" y="209196"/>
                </a:lnTo>
                <a:lnTo>
                  <a:pt x="3313388" y="216014"/>
                </a:lnTo>
                <a:lnTo>
                  <a:pt x="3303730" y="230218"/>
                </a:lnTo>
                <a:lnTo>
                  <a:pt x="3301442" y="253183"/>
                </a:lnTo>
                <a:lnTo>
                  <a:pt x="3301888" y="261980"/>
                </a:lnTo>
                <a:lnTo>
                  <a:pt x="3300961" y="270850"/>
                </a:lnTo>
                <a:lnTo>
                  <a:pt x="3298733" y="279575"/>
                </a:lnTo>
                <a:lnTo>
                  <a:pt x="3295277" y="287937"/>
                </a:lnTo>
                <a:lnTo>
                  <a:pt x="3282982" y="314293"/>
                </a:lnTo>
                <a:lnTo>
                  <a:pt x="3283042" y="330223"/>
                </a:lnTo>
                <a:lnTo>
                  <a:pt x="3297119" y="338332"/>
                </a:lnTo>
                <a:lnTo>
                  <a:pt x="3326875" y="341228"/>
                </a:lnTo>
                <a:lnTo>
                  <a:pt x="3363097" y="341228"/>
                </a:lnTo>
                <a:lnTo>
                  <a:pt x="3363097" y="342773"/>
                </a:lnTo>
                <a:lnTo>
                  <a:pt x="3571505" y="342773"/>
                </a:lnTo>
                <a:lnTo>
                  <a:pt x="3565777" y="368888"/>
                </a:lnTo>
                <a:lnTo>
                  <a:pt x="3548545" y="403112"/>
                </a:lnTo>
                <a:lnTo>
                  <a:pt x="3383610" y="419271"/>
                </a:lnTo>
                <a:lnTo>
                  <a:pt x="3334360" y="421687"/>
                </a:lnTo>
                <a:lnTo>
                  <a:pt x="3285258" y="422323"/>
                </a:lnTo>
                <a:close/>
              </a:path>
              <a:path extrusionOk="0" h="444500" w="3579495">
                <a:moveTo>
                  <a:pt x="3571505" y="342773"/>
                </a:moveTo>
                <a:lnTo>
                  <a:pt x="3363097" y="342773"/>
                </a:lnTo>
                <a:lnTo>
                  <a:pt x="3384880" y="340456"/>
                </a:lnTo>
                <a:lnTo>
                  <a:pt x="3410591" y="337656"/>
                </a:lnTo>
                <a:lnTo>
                  <a:pt x="3434519" y="335496"/>
                </a:lnTo>
                <a:lnTo>
                  <a:pt x="3458663" y="334277"/>
                </a:lnTo>
                <a:lnTo>
                  <a:pt x="3477292" y="331779"/>
                </a:lnTo>
                <a:lnTo>
                  <a:pt x="3488624" y="324720"/>
                </a:lnTo>
                <a:lnTo>
                  <a:pt x="3493452" y="312013"/>
                </a:lnTo>
                <a:lnTo>
                  <a:pt x="3492573" y="292571"/>
                </a:lnTo>
                <a:lnTo>
                  <a:pt x="3485432" y="252157"/>
                </a:lnTo>
                <a:lnTo>
                  <a:pt x="3452365" y="220564"/>
                </a:lnTo>
                <a:lnTo>
                  <a:pt x="3410109" y="215338"/>
                </a:lnTo>
                <a:lnTo>
                  <a:pt x="3395201" y="213818"/>
                </a:lnTo>
                <a:lnTo>
                  <a:pt x="3365674" y="209908"/>
                </a:lnTo>
                <a:lnTo>
                  <a:pt x="3350766" y="208387"/>
                </a:lnTo>
                <a:lnTo>
                  <a:pt x="3564383" y="208387"/>
                </a:lnTo>
                <a:lnTo>
                  <a:pt x="3565789" y="212249"/>
                </a:lnTo>
                <a:lnTo>
                  <a:pt x="3570004" y="231931"/>
                </a:lnTo>
                <a:lnTo>
                  <a:pt x="3574652" y="251541"/>
                </a:lnTo>
                <a:lnTo>
                  <a:pt x="3578116" y="270850"/>
                </a:lnTo>
                <a:lnTo>
                  <a:pt x="3578231" y="273263"/>
                </a:lnTo>
                <a:lnTo>
                  <a:pt x="3578891" y="290254"/>
                </a:lnTo>
                <a:lnTo>
                  <a:pt x="3575868" y="316755"/>
                </a:lnTo>
                <a:lnTo>
                  <a:pt x="3571505" y="342773"/>
                </a:lnTo>
                <a:close/>
              </a:path>
              <a:path extrusionOk="0" h="444500" w="3579495">
                <a:moveTo>
                  <a:pt x="3363097" y="341228"/>
                </a:moveTo>
                <a:lnTo>
                  <a:pt x="3326875" y="341228"/>
                </a:lnTo>
                <a:lnTo>
                  <a:pt x="3336003" y="340782"/>
                </a:lnTo>
                <a:lnTo>
                  <a:pt x="3344986" y="340553"/>
                </a:lnTo>
                <a:lnTo>
                  <a:pt x="3363097" y="340456"/>
                </a:lnTo>
                <a:lnTo>
                  <a:pt x="3363097" y="341228"/>
                </a:lnTo>
                <a:close/>
              </a:path>
              <a:path extrusionOk="0" h="444500" w="3579495">
                <a:moveTo>
                  <a:pt x="103079" y="368260"/>
                </a:moveTo>
                <a:lnTo>
                  <a:pt x="52310" y="359378"/>
                </a:lnTo>
                <a:lnTo>
                  <a:pt x="11367" y="331960"/>
                </a:lnTo>
                <a:lnTo>
                  <a:pt x="955" y="280986"/>
                </a:lnTo>
                <a:lnTo>
                  <a:pt x="471" y="194775"/>
                </a:lnTo>
                <a:lnTo>
                  <a:pt x="361" y="181549"/>
                </a:lnTo>
                <a:lnTo>
                  <a:pt x="0" y="155482"/>
                </a:lnTo>
                <a:lnTo>
                  <a:pt x="12" y="126037"/>
                </a:lnTo>
                <a:lnTo>
                  <a:pt x="578" y="103350"/>
                </a:lnTo>
                <a:lnTo>
                  <a:pt x="21001" y="51990"/>
                </a:lnTo>
                <a:lnTo>
                  <a:pt x="73793" y="35385"/>
                </a:lnTo>
                <a:lnTo>
                  <a:pt x="94830" y="34757"/>
                </a:lnTo>
                <a:lnTo>
                  <a:pt x="116085" y="33840"/>
                </a:lnTo>
                <a:lnTo>
                  <a:pt x="157798" y="36929"/>
                </a:lnTo>
                <a:lnTo>
                  <a:pt x="215696" y="55079"/>
                </a:lnTo>
                <a:lnTo>
                  <a:pt x="271860" y="77863"/>
                </a:lnTo>
                <a:lnTo>
                  <a:pt x="282650" y="105667"/>
                </a:lnTo>
                <a:lnTo>
                  <a:pt x="283840" y="111942"/>
                </a:lnTo>
                <a:lnTo>
                  <a:pt x="163867" y="111942"/>
                </a:lnTo>
                <a:lnTo>
                  <a:pt x="141096" y="118278"/>
                </a:lnTo>
                <a:lnTo>
                  <a:pt x="110064" y="121198"/>
                </a:lnTo>
                <a:lnTo>
                  <a:pt x="99418" y="126037"/>
                </a:lnTo>
                <a:lnTo>
                  <a:pt x="90218" y="133049"/>
                </a:lnTo>
                <a:lnTo>
                  <a:pt x="85353" y="140422"/>
                </a:lnTo>
                <a:lnTo>
                  <a:pt x="77654" y="194775"/>
                </a:lnTo>
                <a:lnTo>
                  <a:pt x="80016" y="235161"/>
                </a:lnTo>
                <a:lnTo>
                  <a:pt x="93638" y="262933"/>
                </a:lnTo>
                <a:lnTo>
                  <a:pt x="119720" y="279442"/>
                </a:lnTo>
                <a:lnTo>
                  <a:pt x="159461" y="286039"/>
                </a:lnTo>
                <a:lnTo>
                  <a:pt x="316718" y="286039"/>
                </a:lnTo>
                <a:lnTo>
                  <a:pt x="313189" y="311590"/>
                </a:lnTo>
                <a:lnTo>
                  <a:pt x="301857" y="337524"/>
                </a:lnTo>
                <a:lnTo>
                  <a:pt x="284962" y="362081"/>
                </a:lnTo>
                <a:lnTo>
                  <a:pt x="280543" y="365207"/>
                </a:lnTo>
                <a:lnTo>
                  <a:pt x="274685" y="366619"/>
                </a:lnTo>
                <a:lnTo>
                  <a:pt x="141818" y="366619"/>
                </a:lnTo>
                <a:lnTo>
                  <a:pt x="103079" y="368260"/>
                </a:lnTo>
                <a:close/>
              </a:path>
              <a:path extrusionOk="0" h="444500" w="3579495">
                <a:moveTo>
                  <a:pt x="316718" y="286039"/>
                </a:moveTo>
                <a:lnTo>
                  <a:pt x="159461" y="286039"/>
                </a:lnTo>
                <a:lnTo>
                  <a:pt x="214059" y="284076"/>
                </a:lnTo>
                <a:lnTo>
                  <a:pt x="221766" y="280986"/>
                </a:lnTo>
                <a:lnTo>
                  <a:pt x="224848" y="279442"/>
                </a:lnTo>
                <a:lnTo>
                  <a:pt x="219128" y="242744"/>
                </a:lnTo>
                <a:lnTo>
                  <a:pt x="213770" y="205974"/>
                </a:lnTo>
                <a:lnTo>
                  <a:pt x="207399" y="169638"/>
                </a:lnTo>
                <a:lnTo>
                  <a:pt x="198645" y="134243"/>
                </a:lnTo>
                <a:lnTo>
                  <a:pt x="184182" y="113282"/>
                </a:lnTo>
                <a:lnTo>
                  <a:pt x="163867" y="111942"/>
                </a:lnTo>
                <a:lnTo>
                  <a:pt x="283840" y="111942"/>
                </a:lnTo>
                <a:lnTo>
                  <a:pt x="289502" y="141810"/>
                </a:lnTo>
                <a:lnTo>
                  <a:pt x="295848" y="178170"/>
                </a:lnTo>
                <a:lnTo>
                  <a:pt x="302917" y="214385"/>
                </a:lnTo>
                <a:lnTo>
                  <a:pt x="311936" y="250093"/>
                </a:lnTo>
                <a:lnTo>
                  <a:pt x="317150" y="282905"/>
                </a:lnTo>
                <a:lnTo>
                  <a:pt x="316718" y="286039"/>
                </a:lnTo>
                <a:close/>
              </a:path>
              <a:path extrusionOk="0" h="444500" w="3579495">
                <a:moveTo>
                  <a:pt x="258759" y="367488"/>
                </a:moveTo>
                <a:lnTo>
                  <a:pt x="219586" y="367391"/>
                </a:lnTo>
                <a:lnTo>
                  <a:pt x="180630" y="366715"/>
                </a:lnTo>
                <a:lnTo>
                  <a:pt x="141818" y="366619"/>
                </a:lnTo>
                <a:lnTo>
                  <a:pt x="274685" y="366619"/>
                </a:lnTo>
                <a:lnTo>
                  <a:pt x="273883" y="366812"/>
                </a:lnTo>
                <a:lnTo>
                  <a:pt x="266213" y="367403"/>
                </a:lnTo>
                <a:lnTo>
                  <a:pt x="258759" y="367488"/>
                </a:lnTo>
                <a:close/>
              </a:path>
              <a:path extrusionOk="0" h="444500" w="3579495">
                <a:moveTo>
                  <a:pt x="2096854" y="375983"/>
                </a:moveTo>
                <a:lnTo>
                  <a:pt x="2093001" y="375983"/>
                </a:lnTo>
                <a:lnTo>
                  <a:pt x="2029497" y="374410"/>
                </a:lnTo>
                <a:lnTo>
                  <a:pt x="1989585" y="361853"/>
                </a:lnTo>
                <a:lnTo>
                  <a:pt x="1959300" y="307732"/>
                </a:lnTo>
                <a:lnTo>
                  <a:pt x="1958429" y="263995"/>
                </a:lnTo>
                <a:lnTo>
                  <a:pt x="1959671" y="221517"/>
                </a:lnTo>
                <a:lnTo>
                  <a:pt x="1961839" y="212720"/>
                </a:lnTo>
                <a:lnTo>
                  <a:pt x="1967185" y="203850"/>
                </a:lnTo>
                <a:lnTo>
                  <a:pt x="1980480" y="186762"/>
                </a:lnTo>
                <a:lnTo>
                  <a:pt x="1983563" y="182900"/>
                </a:lnTo>
                <a:lnTo>
                  <a:pt x="1992040" y="182900"/>
                </a:lnTo>
                <a:lnTo>
                  <a:pt x="1993582" y="179039"/>
                </a:lnTo>
                <a:lnTo>
                  <a:pt x="2017666" y="147192"/>
                </a:lnTo>
                <a:lnTo>
                  <a:pt x="2048108" y="141484"/>
                </a:lnTo>
                <a:lnTo>
                  <a:pt x="2081151" y="147216"/>
                </a:lnTo>
                <a:lnTo>
                  <a:pt x="2113038" y="149690"/>
                </a:lnTo>
                <a:lnTo>
                  <a:pt x="2170262" y="161468"/>
                </a:lnTo>
                <a:lnTo>
                  <a:pt x="2210145" y="204526"/>
                </a:lnTo>
                <a:lnTo>
                  <a:pt x="2218096" y="233669"/>
                </a:lnTo>
                <a:lnTo>
                  <a:pt x="2070072" y="233669"/>
                </a:lnTo>
                <a:lnTo>
                  <a:pt x="2056393" y="236867"/>
                </a:lnTo>
                <a:lnTo>
                  <a:pt x="2047915" y="245713"/>
                </a:lnTo>
                <a:lnTo>
                  <a:pt x="2047530" y="262451"/>
                </a:lnTo>
                <a:lnTo>
                  <a:pt x="2052046" y="272358"/>
                </a:lnTo>
                <a:lnTo>
                  <a:pt x="2061113" y="282048"/>
                </a:lnTo>
                <a:lnTo>
                  <a:pt x="2073215" y="292753"/>
                </a:lnTo>
                <a:lnTo>
                  <a:pt x="2086835" y="305701"/>
                </a:lnTo>
                <a:lnTo>
                  <a:pt x="2217335" y="305701"/>
                </a:lnTo>
                <a:lnTo>
                  <a:pt x="2212457" y="333505"/>
                </a:lnTo>
                <a:lnTo>
                  <a:pt x="2201608" y="356989"/>
                </a:lnTo>
                <a:lnTo>
                  <a:pt x="2182304" y="371349"/>
                </a:lnTo>
                <a:lnTo>
                  <a:pt x="2165550" y="375501"/>
                </a:lnTo>
                <a:lnTo>
                  <a:pt x="2112942" y="375501"/>
                </a:lnTo>
                <a:lnTo>
                  <a:pt x="2104934" y="375561"/>
                </a:lnTo>
                <a:lnTo>
                  <a:pt x="2096854" y="375983"/>
                </a:lnTo>
                <a:close/>
              </a:path>
              <a:path extrusionOk="0" h="444500" w="3579495">
                <a:moveTo>
                  <a:pt x="2217335" y="305701"/>
                </a:moveTo>
                <a:lnTo>
                  <a:pt x="2086835" y="305701"/>
                </a:lnTo>
                <a:lnTo>
                  <a:pt x="2102718" y="293211"/>
                </a:lnTo>
                <a:lnTo>
                  <a:pt x="2116796" y="282821"/>
                </a:lnTo>
                <a:lnTo>
                  <a:pt x="2127260" y="273444"/>
                </a:lnTo>
                <a:lnTo>
                  <a:pt x="2132306" y="263995"/>
                </a:lnTo>
                <a:lnTo>
                  <a:pt x="2130391" y="244518"/>
                </a:lnTo>
                <a:lnTo>
                  <a:pt x="2119300" y="236191"/>
                </a:lnTo>
                <a:lnTo>
                  <a:pt x="2103152" y="234236"/>
                </a:lnTo>
                <a:lnTo>
                  <a:pt x="2070072" y="233669"/>
                </a:lnTo>
                <a:lnTo>
                  <a:pt x="2218096" y="233669"/>
                </a:lnTo>
                <a:lnTo>
                  <a:pt x="2218310" y="234453"/>
                </a:lnTo>
                <a:lnTo>
                  <a:pt x="2220550" y="267278"/>
                </a:lnTo>
                <a:lnTo>
                  <a:pt x="2218165" y="300971"/>
                </a:lnTo>
                <a:lnTo>
                  <a:pt x="2217335" y="305701"/>
                </a:lnTo>
                <a:close/>
              </a:path>
              <a:path extrusionOk="0" h="444500" w="3579495">
                <a:moveTo>
                  <a:pt x="2157076" y="377600"/>
                </a:moveTo>
                <a:lnTo>
                  <a:pt x="2128452" y="376756"/>
                </a:lnTo>
                <a:lnTo>
                  <a:pt x="2120806" y="375875"/>
                </a:lnTo>
                <a:lnTo>
                  <a:pt x="2112942" y="375501"/>
                </a:lnTo>
                <a:lnTo>
                  <a:pt x="2165550" y="375501"/>
                </a:lnTo>
                <a:lnTo>
                  <a:pt x="2157076" y="377600"/>
                </a:lnTo>
                <a:close/>
              </a:path>
            </a:pathLst>
          </a:custGeom>
          <a:solidFill>
            <a:srgbClr val="804A2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 name="Google Shape;290;p15"/>
          <p:cNvSpPr/>
          <p:nvPr/>
        </p:nvSpPr>
        <p:spPr>
          <a:xfrm>
            <a:off x="17369711" y="4952189"/>
            <a:ext cx="470534" cy="617220"/>
          </a:xfrm>
          <a:custGeom>
            <a:rect b="b" l="l" r="r" t="t"/>
            <a:pathLst>
              <a:path extrusionOk="0" h="617220" w="470534">
                <a:moveTo>
                  <a:pt x="200780" y="616754"/>
                </a:moveTo>
                <a:lnTo>
                  <a:pt x="164546" y="601575"/>
                </a:lnTo>
                <a:lnTo>
                  <a:pt x="150164" y="560774"/>
                </a:lnTo>
                <a:lnTo>
                  <a:pt x="148605" y="536573"/>
                </a:lnTo>
                <a:lnTo>
                  <a:pt x="146835" y="512377"/>
                </a:lnTo>
                <a:lnTo>
                  <a:pt x="141610" y="464204"/>
                </a:lnTo>
                <a:lnTo>
                  <a:pt x="129769" y="424614"/>
                </a:lnTo>
                <a:lnTo>
                  <a:pt x="108088" y="393143"/>
                </a:lnTo>
                <a:lnTo>
                  <a:pt x="78371" y="368427"/>
                </a:lnTo>
                <a:lnTo>
                  <a:pt x="42421" y="349101"/>
                </a:lnTo>
                <a:lnTo>
                  <a:pt x="34069" y="346115"/>
                </a:lnTo>
                <a:lnTo>
                  <a:pt x="21307" y="341640"/>
                </a:lnTo>
                <a:lnTo>
                  <a:pt x="10877" y="334654"/>
                </a:lnTo>
                <a:lnTo>
                  <a:pt x="3526" y="325001"/>
                </a:lnTo>
                <a:lnTo>
                  <a:pt x="0" y="312524"/>
                </a:lnTo>
                <a:lnTo>
                  <a:pt x="1391" y="299448"/>
                </a:lnTo>
                <a:lnTo>
                  <a:pt x="7476" y="288798"/>
                </a:lnTo>
                <a:lnTo>
                  <a:pt x="16899" y="280329"/>
                </a:lnTo>
                <a:lnTo>
                  <a:pt x="28309" y="273796"/>
                </a:lnTo>
                <a:lnTo>
                  <a:pt x="57049" y="259032"/>
                </a:lnTo>
                <a:lnTo>
                  <a:pt x="84306" y="242244"/>
                </a:lnTo>
                <a:lnTo>
                  <a:pt x="133549" y="200889"/>
                </a:lnTo>
                <a:lnTo>
                  <a:pt x="162422" y="165754"/>
                </a:lnTo>
                <a:lnTo>
                  <a:pt x="184589" y="127593"/>
                </a:lnTo>
                <a:lnTo>
                  <a:pt x="199946" y="86287"/>
                </a:lnTo>
                <a:lnTo>
                  <a:pt x="208397" y="41609"/>
                </a:lnTo>
                <a:lnTo>
                  <a:pt x="209240" y="33706"/>
                </a:lnTo>
                <a:lnTo>
                  <a:pt x="210212" y="25448"/>
                </a:lnTo>
                <a:lnTo>
                  <a:pt x="215436" y="11306"/>
                </a:lnTo>
                <a:lnTo>
                  <a:pt x="221361" y="0"/>
                </a:lnTo>
                <a:lnTo>
                  <a:pt x="224162" y="457"/>
                </a:lnTo>
                <a:lnTo>
                  <a:pt x="252556" y="26914"/>
                </a:lnTo>
                <a:lnTo>
                  <a:pt x="266215" y="71367"/>
                </a:lnTo>
                <a:lnTo>
                  <a:pt x="282192" y="119468"/>
                </a:lnTo>
                <a:lnTo>
                  <a:pt x="296593" y="152983"/>
                </a:lnTo>
                <a:lnTo>
                  <a:pt x="233683" y="152983"/>
                </a:lnTo>
                <a:lnTo>
                  <a:pt x="211647" y="199147"/>
                </a:lnTo>
                <a:lnTo>
                  <a:pt x="184023" y="237796"/>
                </a:lnTo>
                <a:lnTo>
                  <a:pt x="152998" y="270480"/>
                </a:lnTo>
                <a:lnTo>
                  <a:pt x="120758" y="298749"/>
                </a:lnTo>
                <a:lnTo>
                  <a:pt x="136504" y="316772"/>
                </a:lnTo>
                <a:lnTo>
                  <a:pt x="166735" y="351789"/>
                </a:lnTo>
                <a:lnTo>
                  <a:pt x="191649" y="389715"/>
                </a:lnTo>
                <a:lnTo>
                  <a:pt x="211960" y="431457"/>
                </a:lnTo>
                <a:lnTo>
                  <a:pt x="222156" y="452745"/>
                </a:lnTo>
                <a:lnTo>
                  <a:pt x="309737" y="452745"/>
                </a:lnTo>
                <a:lnTo>
                  <a:pt x="291812" y="474087"/>
                </a:lnTo>
                <a:lnTo>
                  <a:pt x="270051" y="509802"/>
                </a:lnTo>
                <a:lnTo>
                  <a:pt x="252232" y="547755"/>
                </a:lnTo>
                <a:lnTo>
                  <a:pt x="236748" y="586984"/>
                </a:lnTo>
                <a:lnTo>
                  <a:pt x="231222" y="598930"/>
                </a:lnTo>
                <a:lnTo>
                  <a:pt x="223885" y="608356"/>
                </a:lnTo>
                <a:lnTo>
                  <a:pt x="213988" y="614539"/>
                </a:lnTo>
                <a:lnTo>
                  <a:pt x="200780" y="616754"/>
                </a:lnTo>
                <a:close/>
              </a:path>
              <a:path extrusionOk="0" h="617220" w="470534">
                <a:moveTo>
                  <a:pt x="309737" y="452745"/>
                </a:moveTo>
                <a:lnTo>
                  <a:pt x="222156" y="452745"/>
                </a:lnTo>
                <a:lnTo>
                  <a:pt x="245848" y="413267"/>
                </a:lnTo>
                <a:lnTo>
                  <a:pt x="276003" y="378841"/>
                </a:lnTo>
                <a:lnTo>
                  <a:pt x="311561" y="348558"/>
                </a:lnTo>
                <a:lnTo>
                  <a:pt x="351463" y="321511"/>
                </a:lnTo>
                <a:lnTo>
                  <a:pt x="311127" y="287195"/>
                </a:lnTo>
                <a:lnTo>
                  <a:pt x="278559" y="247837"/>
                </a:lnTo>
                <a:lnTo>
                  <a:pt x="252998" y="203184"/>
                </a:lnTo>
                <a:lnTo>
                  <a:pt x="233683" y="152983"/>
                </a:lnTo>
                <a:lnTo>
                  <a:pt x="296593" y="152983"/>
                </a:lnTo>
                <a:lnTo>
                  <a:pt x="301965" y="165485"/>
                </a:lnTo>
                <a:lnTo>
                  <a:pt x="328231" y="207738"/>
                </a:lnTo>
                <a:lnTo>
                  <a:pt x="363687" y="244552"/>
                </a:lnTo>
                <a:lnTo>
                  <a:pt x="398061" y="268153"/>
                </a:lnTo>
                <a:lnTo>
                  <a:pt x="435376" y="287218"/>
                </a:lnTo>
                <a:lnTo>
                  <a:pt x="447961" y="293357"/>
                </a:lnTo>
                <a:lnTo>
                  <a:pt x="458700" y="300609"/>
                </a:lnTo>
                <a:lnTo>
                  <a:pt x="466531" y="310065"/>
                </a:lnTo>
                <a:lnTo>
                  <a:pt x="470393" y="322816"/>
                </a:lnTo>
                <a:lnTo>
                  <a:pt x="469070" y="337341"/>
                </a:lnTo>
                <a:lnTo>
                  <a:pt x="462590" y="348718"/>
                </a:lnTo>
                <a:lnTo>
                  <a:pt x="452215" y="357341"/>
                </a:lnTo>
                <a:lnTo>
                  <a:pt x="439206" y="363606"/>
                </a:lnTo>
                <a:lnTo>
                  <a:pt x="405937" y="378212"/>
                </a:lnTo>
                <a:lnTo>
                  <a:pt x="374871" y="396149"/>
                </a:lnTo>
                <a:lnTo>
                  <a:pt x="345953" y="417306"/>
                </a:lnTo>
                <a:lnTo>
                  <a:pt x="319123" y="441569"/>
                </a:lnTo>
                <a:lnTo>
                  <a:pt x="309737" y="452745"/>
                </a:lnTo>
                <a:close/>
              </a:path>
            </a:pathLst>
          </a:custGeom>
          <a:solidFill>
            <a:srgbClr val="A16E4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91" name="Google Shape;291;p15"/>
          <p:cNvGrpSpPr/>
          <p:nvPr/>
        </p:nvGrpSpPr>
        <p:grpSpPr>
          <a:xfrm>
            <a:off x="511628" y="266977"/>
            <a:ext cx="17776371" cy="10020021"/>
            <a:chOff x="511628" y="266977"/>
            <a:chExt cx="17776371" cy="10020021"/>
          </a:xfrm>
        </p:grpSpPr>
        <p:sp>
          <p:nvSpPr>
            <p:cNvPr id="292" name="Google Shape;292;p15"/>
            <p:cNvSpPr/>
            <p:nvPr/>
          </p:nvSpPr>
          <p:spPr>
            <a:xfrm>
              <a:off x="13902354" y="6148394"/>
              <a:ext cx="4385645" cy="413860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 name="Google Shape;293;p15"/>
            <p:cNvSpPr/>
            <p:nvPr/>
          </p:nvSpPr>
          <p:spPr>
            <a:xfrm>
              <a:off x="16682149" y="5213578"/>
              <a:ext cx="981075" cy="932815"/>
            </a:xfrm>
            <a:custGeom>
              <a:rect b="b" l="l" r="r" t="t"/>
              <a:pathLst>
                <a:path extrusionOk="0" h="932814" w="981075">
                  <a:moveTo>
                    <a:pt x="632917" y="444893"/>
                  </a:moveTo>
                  <a:lnTo>
                    <a:pt x="609777" y="404228"/>
                  </a:lnTo>
                  <a:lnTo>
                    <a:pt x="573862" y="388404"/>
                  </a:lnTo>
                  <a:lnTo>
                    <a:pt x="552551" y="380060"/>
                  </a:lnTo>
                  <a:lnTo>
                    <a:pt x="531710" y="370992"/>
                  </a:lnTo>
                  <a:lnTo>
                    <a:pt x="511937" y="360222"/>
                  </a:lnTo>
                  <a:lnTo>
                    <a:pt x="495325" y="346875"/>
                  </a:lnTo>
                  <a:lnTo>
                    <a:pt x="495325" y="441350"/>
                  </a:lnTo>
                  <a:lnTo>
                    <a:pt x="454761" y="465823"/>
                  </a:lnTo>
                  <a:lnTo>
                    <a:pt x="417245" y="493077"/>
                  </a:lnTo>
                  <a:lnTo>
                    <a:pt x="383794" y="524433"/>
                  </a:lnTo>
                  <a:lnTo>
                    <a:pt x="355409" y="561251"/>
                  </a:lnTo>
                  <a:lnTo>
                    <a:pt x="333108" y="604850"/>
                  </a:lnTo>
                  <a:lnTo>
                    <a:pt x="310730" y="557720"/>
                  </a:lnTo>
                  <a:lnTo>
                    <a:pt x="283984" y="514959"/>
                  </a:lnTo>
                  <a:lnTo>
                    <a:pt x="252463" y="476415"/>
                  </a:lnTo>
                  <a:lnTo>
                    <a:pt x="215760" y="441960"/>
                  </a:lnTo>
                  <a:lnTo>
                    <a:pt x="173494" y="411429"/>
                  </a:lnTo>
                  <a:lnTo>
                    <a:pt x="217068" y="382651"/>
                  </a:lnTo>
                  <a:lnTo>
                    <a:pt x="255993" y="349516"/>
                  </a:lnTo>
                  <a:lnTo>
                    <a:pt x="290868" y="312191"/>
                  </a:lnTo>
                  <a:lnTo>
                    <a:pt x="322275" y="270827"/>
                  </a:lnTo>
                  <a:lnTo>
                    <a:pt x="350824" y="225577"/>
                  </a:lnTo>
                  <a:lnTo>
                    <a:pt x="365010" y="279184"/>
                  </a:lnTo>
                  <a:lnTo>
                    <a:pt x="385318" y="327901"/>
                  </a:lnTo>
                  <a:lnTo>
                    <a:pt x="412978" y="371386"/>
                  </a:lnTo>
                  <a:lnTo>
                    <a:pt x="449237" y="409321"/>
                  </a:lnTo>
                  <a:lnTo>
                    <a:pt x="495325" y="441350"/>
                  </a:lnTo>
                  <a:lnTo>
                    <a:pt x="495325" y="346875"/>
                  </a:lnTo>
                  <a:lnTo>
                    <a:pt x="475665" y="331063"/>
                  </a:lnTo>
                  <a:lnTo>
                    <a:pt x="448741" y="296341"/>
                  </a:lnTo>
                  <a:lnTo>
                    <a:pt x="429323" y="257276"/>
                  </a:lnTo>
                  <a:lnTo>
                    <a:pt x="419036" y="225577"/>
                  </a:lnTo>
                  <a:lnTo>
                    <a:pt x="415620" y="215061"/>
                  </a:lnTo>
                  <a:lnTo>
                    <a:pt x="405790" y="170903"/>
                  </a:lnTo>
                  <a:lnTo>
                    <a:pt x="399364" y="133464"/>
                  </a:lnTo>
                  <a:lnTo>
                    <a:pt x="393763" y="95885"/>
                  </a:lnTo>
                  <a:lnTo>
                    <a:pt x="388277" y="58280"/>
                  </a:lnTo>
                  <a:lnTo>
                    <a:pt x="382155" y="20777"/>
                  </a:lnTo>
                  <a:lnTo>
                    <a:pt x="379577" y="15227"/>
                  </a:lnTo>
                  <a:lnTo>
                    <a:pt x="374789" y="10058"/>
                  </a:lnTo>
                  <a:lnTo>
                    <a:pt x="369062" y="5054"/>
                  </a:lnTo>
                  <a:lnTo>
                    <a:pt x="363677" y="0"/>
                  </a:lnTo>
                  <a:lnTo>
                    <a:pt x="358178" y="5308"/>
                  </a:lnTo>
                  <a:lnTo>
                    <a:pt x="352501" y="10528"/>
                  </a:lnTo>
                  <a:lnTo>
                    <a:pt x="347446" y="16014"/>
                  </a:lnTo>
                  <a:lnTo>
                    <a:pt x="338632" y="56756"/>
                  </a:lnTo>
                  <a:lnTo>
                    <a:pt x="330441" y="107035"/>
                  </a:lnTo>
                  <a:lnTo>
                    <a:pt x="315023" y="153238"/>
                  </a:lnTo>
                  <a:lnTo>
                    <a:pt x="293179" y="195795"/>
                  </a:lnTo>
                  <a:lnTo>
                    <a:pt x="265671" y="235153"/>
                  </a:lnTo>
                  <a:lnTo>
                    <a:pt x="233286" y="271716"/>
                  </a:lnTo>
                  <a:lnTo>
                    <a:pt x="196811" y="305955"/>
                  </a:lnTo>
                  <a:lnTo>
                    <a:pt x="161048" y="331939"/>
                  </a:lnTo>
                  <a:lnTo>
                    <a:pt x="122364" y="351104"/>
                  </a:lnTo>
                  <a:lnTo>
                    <a:pt x="81102" y="364312"/>
                  </a:lnTo>
                  <a:lnTo>
                    <a:pt x="37553" y="372440"/>
                  </a:lnTo>
                  <a:lnTo>
                    <a:pt x="20802" y="377571"/>
                  </a:lnTo>
                  <a:lnTo>
                    <a:pt x="8610" y="387083"/>
                  </a:lnTo>
                  <a:lnTo>
                    <a:pt x="1511" y="399605"/>
                  </a:lnTo>
                  <a:lnTo>
                    <a:pt x="0" y="413766"/>
                  </a:lnTo>
                  <a:lnTo>
                    <a:pt x="4419" y="427139"/>
                  </a:lnTo>
                  <a:lnTo>
                    <a:pt x="14058" y="437845"/>
                  </a:lnTo>
                  <a:lnTo>
                    <a:pt x="27914" y="445262"/>
                  </a:lnTo>
                  <a:lnTo>
                    <a:pt x="44958" y="448767"/>
                  </a:lnTo>
                  <a:lnTo>
                    <a:pt x="57124" y="449567"/>
                  </a:lnTo>
                  <a:lnTo>
                    <a:pt x="69342" y="450557"/>
                  </a:lnTo>
                  <a:lnTo>
                    <a:pt x="130860" y="473392"/>
                  </a:lnTo>
                  <a:lnTo>
                    <a:pt x="167424" y="499935"/>
                  </a:lnTo>
                  <a:lnTo>
                    <a:pt x="200914" y="533666"/>
                  </a:lnTo>
                  <a:lnTo>
                    <a:pt x="229730" y="573214"/>
                  </a:lnTo>
                  <a:lnTo>
                    <a:pt x="252247" y="617258"/>
                  </a:lnTo>
                  <a:lnTo>
                    <a:pt x="266839" y="664451"/>
                  </a:lnTo>
                  <a:lnTo>
                    <a:pt x="271868" y="713422"/>
                  </a:lnTo>
                  <a:lnTo>
                    <a:pt x="274205" y="743242"/>
                  </a:lnTo>
                  <a:lnTo>
                    <a:pt x="282892" y="763282"/>
                  </a:lnTo>
                  <a:lnTo>
                    <a:pt x="299821" y="776236"/>
                  </a:lnTo>
                  <a:lnTo>
                    <a:pt x="326885" y="784796"/>
                  </a:lnTo>
                  <a:lnTo>
                    <a:pt x="339267" y="785647"/>
                  </a:lnTo>
                  <a:lnTo>
                    <a:pt x="348983" y="782193"/>
                  </a:lnTo>
                  <a:lnTo>
                    <a:pt x="356171" y="774547"/>
                  </a:lnTo>
                  <a:lnTo>
                    <a:pt x="360934" y="762863"/>
                  </a:lnTo>
                  <a:lnTo>
                    <a:pt x="366242" y="742581"/>
                  </a:lnTo>
                  <a:lnTo>
                    <a:pt x="371741" y="722337"/>
                  </a:lnTo>
                  <a:lnTo>
                    <a:pt x="377698" y="702246"/>
                  </a:lnTo>
                  <a:lnTo>
                    <a:pt x="384416" y="682434"/>
                  </a:lnTo>
                  <a:lnTo>
                    <a:pt x="401942" y="640080"/>
                  </a:lnTo>
                  <a:lnTo>
                    <a:pt x="421728" y="604850"/>
                  </a:lnTo>
                  <a:lnTo>
                    <a:pt x="424014" y="600773"/>
                  </a:lnTo>
                  <a:lnTo>
                    <a:pt x="452374" y="566102"/>
                  </a:lnTo>
                  <a:lnTo>
                    <a:pt x="488797" y="537654"/>
                  </a:lnTo>
                  <a:lnTo>
                    <a:pt x="541375" y="509511"/>
                  </a:lnTo>
                  <a:lnTo>
                    <a:pt x="595591" y="484238"/>
                  </a:lnTo>
                  <a:lnTo>
                    <a:pt x="609358" y="477647"/>
                  </a:lnTo>
                  <a:lnTo>
                    <a:pt x="621271" y="469938"/>
                  </a:lnTo>
                  <a:lnTo>
                    <a:pt x="629666" y="459549"/>
                  </a:lnTo>
                  <a:lnTo>
                    <a:pt x="632917" y="444893"/>
                  </a:lnTo>
                  <a:close/>
                </a:path>
                <a:path extrusionOk="0" h="932814" w="981075">
                  <a:moveTo>
                    <a:pt x="981011" y="716330"/>
                  </a:moveTo>
                  <a:lnTo>
                    <a:pt x="979043" y="712546"/>
                  </a:lnTo>
                  <a:lnTo>
                    <a:pt x="977480" y="705053"/>
                  </a:lnTo>
                  <a:lnTo>
                    <a:pt x="972870" y="701573"/>
                  </a:lnTo>
                  <a:lnTo>
                    <a:pt x="964463" y="695363"/>
                  </a:lnTo>
                  <a:lnTo>
                    <a:pt x="955776" y="689457"/>
                  </a:lnTo>
                  <a:lnTo>
                    <a:pt x="946759" y="684199"/>
                  </a:lnTo>
                  <a:lnTo>
                    <a:pt x="937361" y="679970"/>
                  </a:lnTo>
                  <a:lnTo>
                    <a:pt x="895172" y="659955"/>
                  </a:lnTo>
                  <a:lnTo>
                    <a:pt x="862380" y="634860"/>
                  </a:lnTo>
                  <a:lnTo>
                    <a:pt x="862380" y="718769"/>
                  </a:lnTo>
                  <a:lnTo>
                    <a:pt x="781685" y="790219"/>
                  </a:lnTo>
                  <a:lnTo>
                    <a:pt x="704697" y="697014"/>
                  </a:lnTo>
                  <a:lnTo>
                    <a:pt x="785355" y="634060"/>
                  </a:lnTo>
                  <a:lnTo>
                    <a:pt x="862380" y="718769"/>
                  </a:lnTo>
                  <a:lnTo>
                    <a:pt x="862380" y="634860"/>
                  </a:lnTo>
                  <a:lnTo>
                    <a:pt x="861339" y="634060"/>
                  </a:lnTo>
                  <a:lnTo>
                    <a:pt x="860158" y="633171"/>
                  </a:lnTo>
                  <a:lnTo>
                    <a:pt x="833462" y="598487"/>
                  </a:lnTo>
                  <a:lnTo>
                    <a:pt x="816216" y="554799"/>
                  </a:lnTo>
                  <a:lnTo>
                    <a:pt x="812444" y="538124"/>
                  </a:lnTo>
                  <a:lnTo>
                    <a:pt x="809104" y="521335"/>
                  </a:lnTo>
                  <a:lnTo>
                    <a:pt x="805624" y="504596"/>
                  </a:lnTo>
                  <a:lnTo>
                    <a:pt x="789609" y="469671"/>
                  </a:lnTo>
                  <a:lnTo>
                    <a:pt x="785888" y="467995"/>
                  </a:lnTo>
                  <a:lnTo>
                    <a:pt x="778992" y="470458"/>
                  </a:lnTo>
                  <a:lnTo>
                    <a:pt x="772388" y="474484"/>
                  </a:lnTo>
                  <a:lnTo>
                    <a:pt x="766191" y="479513"/>
                  </a:lnTo>
                  <a:lnTo>
                    <a:pt x="760539" y="484949"/>
                  </a:lnTo>
                  <a:lnTo>
                    <a:pt x="757224" y="488340"/>
                  </a:lnTo>
                  <a:lnTo>
                    <a:pt x="758113" y="496074"/>
                  </a:lnTo>
                  <a:lnTo>
                    <a:pt x="757605" y="501891"/>
                  </a:lnTo>
                  <a:lnTo>
                    <a:pt x="750417" y="543064"/>
                  </a:lnTo>
                  <a:lnTo>
                    <a:pt x="735660" y="579843"/>
                  </a:lnTo>
                  <a:lnTo>
                    <a:pt x="712127" y="611543"/>
                  </a:lnTo>
                  <a:lnTo>
                    <a:pt x="678611" y="637476"/>
                  </a:lnTo>
                  <a:lnTo>
                    <a:pt x="625563" y="668756"/>
                  </a:lnTo>
                  <a:lnTo>
                    <a:pt x="607771" y="679018"/>
                  </a:lnTo>
                  <a:lnTo>
                    <a:pt x="597687" y="686460"/>
                  </a:lnTo>
                  <a:lnTo>
                    <a:pt x="590931" y="695490"/>
                  </a:lnTo>
                  <a:lnTo>
                    <a:pt x="587971" y="705967"/>
                  </a:lnTo>
                  <a:lnTo>
                    <a:pt x="589241" y="717778"/>
                  </a:lnTo>
                  <a:lnTo>
                    <a:pt x="622274" y="742327"/>
                  </a:lnTo>
                  <a:lnTo>
                    <a:pt x="630377" y="743051"/>
                  </a:lnTo>
                  <a:lnTo>
                    <a:pt x="638530" y="744626"/>
                  </a:lnTo>
                  <a:lnTo>
                    <a:pt x="684999" y="772744"/>
                  </a:lnTo>
                  <a:lnTo>
                    <a:pt x="721233" y="834517"/>
                  </a:lnTo>
                  <a:lnTo>
                    <a:pt x="733691" y="882662"/>
                  </a:lnTo>
                  <a:lnTo>
                    <a:pt x="736854" y="894448"/>
                  </a:lnTo>
                  <a:lnTo>
                    <a:pt x="740791" y="905891"/>
                  </a:lnTo>
                  <a:lnTo>
                    <a:pt x="745845" y="916711"/>
                  </a:lnTo>
                  <a:lnTo>
                    <a:pt x="756666" y="928395"/>
                  </a:lnTo>
                  <a:lnTo>
                    <a:pt x="770293" y="932510"/>
                  </a:lnTo>
                  <a:lnTo>
                    <a:pt x="783983" y="929119"/>
                  </a:lnTo>
                  <a:lnTo>
                    <a:pt x="807110" y="896010"/>
                  </a:lnTo>
                  <a:lnTo>
                    <a:pt x="818235" y="873125"/>
                  </a:lnTo>
                  <a:lnTo>
                    <a:pt x="841400" y="833399"/>
                  </a:lnTo>
                  <a:lnTo>
                    <a:pt x="870077" y="799706"/>
                  </a:lnTo>
                  <a:lnTo>
                    <a:pt x="882624" y="790219"/>
                  </a:lnTo>
                  <a:lnTo>
                    <a:pt x="905268" y="773087"/>
                  </a:lnTo>
                  <a:lnTo>
                    <a:pt x="960107" y="749376"/>
                  </a:lnTo>
                  <a:lnTo>
                    <a:pt x="969759" y="741565"/>
                  </a:lnTo>
                  <a:lnTo>
                    <a:pt x="976782" y="730694"/>
                  </a:lnTo>
                  <a:lnTo>
                    <a:pt x="981011" y="716330"/>
                  </a:lnTo>
                  <a:close/>
                </a:path>
              </a:pathLst>
            </a:custGeom>
            <a:solidFill>
              <a:srgbClr val="A16E4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 name="Google Shape;294;p15"/>
            <p:cNvSpPr/>
            <p:nvPr/>
          </p:nvSpPr>
          <p:spPr>
            <a:xfrm>
              <a:off x="16293815" y="266977"/>
              <a:ext cx="1562099" cy="247649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 name="Google Shape;295;p15"/>
            <p:cNvSpPr/>
            <p:nvPr/>
          </p:nvSpPr>
          <p:spPr>
            <a:xfrm>
              <a:off x="511628" y="6659818"/>
              <a:ext cx="3057540" cy="75245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 name="Google Shape;296;p15"/>
            <p:cNvSpPr/>
            <p:nvPr/>
          </p:nvSpPr>
          <p:spPr>
            <a:xfrm>
              <a:off x="1028700" y="2343668"/>
              <a:ext cx="16230599" cy="5600696"/>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6"/>
          <p:cNvSpPr txBox="1"/>
          <p:nvPr>
            <p:ph type="title"/>
          </p:nvPr>
        </p:nvSpPr>
        <p:spPr>
          <a:xfrm>
            <a:off x="6554238" y="0"/>
            <a:ext cx="5179695" cy="13665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8800"/>
              <a:t>View Car Data</a:t>
            </a:r>
            <a:endParaRPr sz="8800"/>
          </a:p>
        </p:txBody>
      </p:sp>
      <p:sp>
        <p:nvSpPr>
          <p:cNvPr id="302" name="Google Shape;302;p16"/>
          <p:cNvSpPr/>
          <p:nvPr/>
        </p:nvSpPr>
        <p:spPr>
          <a:xfrm>
            <a:off x="1028700" y="1425488"/>
            <a:ext cx="16230599" cy="743899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7"/>
          <p:cNvSpPr txBox="1"/>
          <p:nvPr>
            <p:ph type="title"/>
          </p:nvPr>
        </p:nvSpPr>
        <p:spPr>
          <a:xfrm>
            <a:off x="4826432" y="72857"/>
            <a:ext cx="9499167" cy="1367041"/>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aseline="-25000" lang="en-US" sz="13200"/>
              <a:t>Ma</a:t>
            </a:r>
            <a:r>
              <a:rPr lang="en-US" sz="8800"/>
              <a:t>nage   Operator  Dat</a:t>
            </a:r>
            <a:r>
              <a:rPr baseline="30000" lang="en-US" sz="13200"/>
              <a:t>a</a:t>
            </a:r>
            <a:endParaRPr baseline="30000" sz="13200"/>
          </a:p>
        </p:txBody>
      </p:sp>
      <p:sp>
        <p:nvSpPr>
          <p:cNvPr id="308" name="Google Shape;308;p17"/>
          <p:cNvSpPr/>
          <p:nvPr/>
        </p:nvSpPr>
        <p:spPr>
          <a:xfrm>
            <a:off x="1028700" y="1573721"/>
            <a:ext cx="16230599" cy="714374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8"/>
          <p:cNvSpPr/>
          <p:nvPr/>
        </p:nvSpPr>
        <p:spPr>
          <a:xfrm>
            <a:off x="0" y="2829366"/>
            <a:ext cx="18287999" cy="386714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 name="Google Shape;314;p18"/>
          <p:cNvSpPr txBox="1"/>
          <p:nvPr>
            <p:ph type="title"/>
          </p:nvPr>
        </p:nvSpPr>
        <p:spPr>
          <a:xfrm>
            <a:off x="4812588" y="393733"/>
            <a:ext cx="7179309" cy="13665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000000"/>
                </a:solidFill>
              </a:rPr>
              <a:t>manage tenant data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9"/>
          <p:cNvSpPr txBox="1"/>
          <p:nvPr>
            <p:ph type="title"/>
          </p:nvPr>
        </p:nvSpPr>
        <p:spPr>
          <a:xfrm>
            <a:off x="5581967" y="0"/>
            <a:ext cx="8057833" cy="13665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aseline="-25000" lang="en-US" sz="13200"/>
              <a:t>Ma</a:t>
            </a:r>
            <a:r>
              <a:rPr lang="en-US" sz="8800"/>
              <a:t>nage    Driver Data</a:t>
            </a:r>
            <a:endParaRPr sz="8800"/>
          </a:p>
        </p:txBody>
      </p:sp>
      <p:sp>
        <p:nvSpPr>
          <p:cNvPr id="320" name="Google Shape;320;p19"/>
          <p:cNvSpPr/>
          <p:nvPr/>
        </p:nvSpPr>
        <p:spPr>
          <a:xfrm>
            <a:off x="1028700" y="2108462"/>
            <a:ext cx="16230599" cy="606743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4" name="Shape 64"/>
        <p:cNvGrpSpPr/>
        <p:nvPr/>
      </p:nvGrpSpPr>
      <p:grpSpPr>
        <a:xfrm>
          <a:off x="0" y="0"/>
          <a:ext cx="0" cy="0"/>
          <a:chOff x="0" y="0"/>
          <a:chExt cx="0" cy="0"/>
        </a:xfrm>
      </p:grpSpPr>
      <p:sp>
        <p:nvSpPr>
          <p:cNvPr id="65" name="Google Shape;65;p2"/>
          <p:cNvSpPr/>
          <p:nvPr/>
        </p:nvSpPr>
        <p:spPr>
          <a:xfrm>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solidFill>
            <a:srgbClr val="67CCC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6" name="Google Shape;66;p2"/>
          <p:cNvGrpSpPr/>
          <p:nvPr/>
        </p:nvGrpSpPr>
        <p:grpSpPr>
          <a:xfrm>
            <a:off x="0" y="1418752"/>
            <a:ext cx="18132338" cy="8864600"/>
            <a:chOff x="0" y="1418752"/>
            <a:chExt cx="18132338" cy="8864600"/>
          </a:xfrm>
        </p:grpSpPr>
        <p:sp>
          <p:nvSpPr>
            <p:cNvPr id="67" name="Google Shape;67;p2"/>
            <p:cNvSpPr/>
            <p:nvPr/>
          </p:nvSpPr>
          <p:spPr>
            <a:xfrm>
              <a:off x="0" y="1418752"/>
              <a:ext cx="18132338" cy="8864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 name="Google Shape;68;p2"/>
            <p:cNvSpPr/>
            <p:nvPr/>
          </p:nvSpPr>
          <p:spPr>
            <a:xfrm>
              <a:off x="4591659" y="4517105"/>
              <a:ext cx="2519552" cy="251953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 name="Google Shape;69;p2"/>
            <p:cNvSpPr/>
            <p:nvPr/>
          </p:nvSpPr>
          <p:spPr>
            <a:xfrm>
              <a:off x="11135715" y="4570993"/>
              <a:ext cx="2519552" cy="2519537"/>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 name="Google Shape;70;p2"/>
            <p:cNvSpPr/>
            <p:nvPr/>
          </p:nvSpPr>
          <p:spPr>
            <a:xfrm>
              <a:off x="7863687" y="4570993"/>
              <a:ext cx="2519552" cy="2519537"/>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 name="Google Shape;71;p2"/>
            <p:cNvSpPr/>
            <p:nvPr/>
          </p:nvSpPr>
          <p:spPr>
            <a:xfrm>
              <a:off x="1093735" y="4696723"/>
              <a:ext cx="2519546" cy="251955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 name="Google Shape;72;p2"/>
            <p:cNvSpPr/>
            <p:nvPr/>
          </p:nvSpPr>
          <p:spPr>
            <a:xfrm>
              <a:off x="14409633" y="4570993"/>
              <a:ext cx="2519537" cy="2519537"/>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3" name="Google Shape;73;p2"/>
          <p:cNvSpPr txBox="1"/>
          <p:nvPr>
            <p:ph type="title"/>
          </p:nvPr>
        </p:nvSpPr>
        <p:spPr>
          <a:xfrm>
            <a:off x="5494703" y="1530176"/>
            <a:ext cx="7025640" cy="1168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7500">
                <a:solidFill>
                  <a:srgbClr val="1C1C1B"/>
                </a:solidFill>
                <a:latin typeface="Trebuchet MS"/>
                <a:ea typeface="Trebuchet MS"/>
                <a:cs typeface="Trebuchet MS"/>
                <a:sym typeface="Trebuchet MS"/>
              </a:rPr>
              <a:t>Join to my team</a:t>
            </a:r>
            <a:endParaRPr sz="7500">
              <a:latin typeface="Trebuchet MS"/>
              <a:ea typeface="Trebuchet MS"/>
              <a:cs typeface="Trebuchet MS"/>
              <a:sym typeface="Trebuchet MS"/>
            </a:endParaRPr>
          </a:p>
        </p:txBody>
      </p:sp>
      <p:sp>
        <p:nvSpPr>
          <p:cNvPr id="74" name="Google Shape;74;p2"/>
          <p:cNvSpPr txBox="1"/>
          <p:nvPr/>
        </p:nvSpPr>
        <p:spPr>
          <a:xfrm>
            <a:off x="7341466" y="2918574"/>
            <a:ext cx="3605529" cy="79121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US" sz="5000">
                <a:solidFill>
                  <a:srgbClr val="1C1C1B"/>
                </a:solidFill>
                <a:latin typeface="Trebuchet MS"/>
                <a:ea typeface="Trebuchet MS"/>
                <a:cs typeface="Trebuchet MS"/>
                <a:sym typeface="Trebuchet MS"/>
              </a:rPr>
              <a:t>Kelompok 10</a:t>
            </a:r>
            <a:endParaRPr sz="5000">
              <a:solidFill>
                <a:schemeClr val="dk1"/>
              </a:solidFill>
              <a:latin typeface="Trebuchet MS"/>
              <a:ea typeface="Trebuchet MS"/>
              <a:cs typeface="Trebuchet MS"/>
              <a:sym typeface="Trebuchet MS"/>
            </a:endParaRPr>
          </a:p>
        </p:txBody>
      </p:sp>
      <p:sp>
        <p:nvSpPr>
          <p:cNvPr id="75" name="Google Shape;75;p2"/>
          <p:cNvSpPr txBox="1"/>
          <p:nvPr/>
        </p:nvSpPr>
        <p:spPr>
          <a:xfrm>
            <a:off x="4394336" y="7281300"/>
            <a:ext cx="2483485" cy="884555"/>
          </a:xfrm>
          <a:prstGeom prst="rect">
            <a:avLst/>
          </a:prstGeom>
          <a:noFill/>
          <a:ln>
            <a:noFill/>
          </a:ln>
        </p:spPr>
        <p:txBody>
          <a:bodyPr anchorCtr="0" anchor="t" bIns="0" lIns="0" spcFirstLastPara="1" rIns="0" wrap="square" tIns="15225">
            <a:spAutoFit/>
          </a:bodyPr>
          <a:lstStyle/>
          <a:p>
            <a:pPr indent="0" lvl="0" marL="0" marR="0" rtl="0" algn="ctr">
              <a:lnSpc>
                <a:spcPct val="100000"/>
              </a:lnSpc>
              <a:spcBef>
                <a:spcPts val="0"/>
              </a:spcBef>
              <a:spcAft>
                <a:spcPts val="0"/>
              </a:spcAft>
              <a:buNone/>
            </a:pPr>
            <a:r>
              <a:rPr b="1" lang="en-US" sz="2800">
                <a:solidFill>
                  <a:srgbClr val="1C1C1B"/>
                </a:solidFill>
                <a:latin typeface="Trebuchet MS"/>
                <a:ea typeface="Trebuchet MS"/>
                <a:cs typeface="Trebuchet MS"/>
                <a:sym typeface="Trebuchet MS"/>
              </a:rPr>
              <a:t>12S18013</a:t>
            </a:r>
            <a:endParaRPr sz="2800">
              <a:solidFill>
                <a:schemeClr val="dk1"/>
              </a:solidFill>
              <a:latin typeface="Trebuchet MS"/>
              <a:ea typeface="Trebuchet MS"/>
              <a:cs typeface="Trebuchet MS"/>
              <a:sym typeface="Trebuchet MS"/>
            </a:endParaRPr>
          </a:p>
          <a:p>
            <a:pPr indent="0" lvl="0" marL="0" marR="0" rtl="0" algn="ctr">
              <a:lnSpc>
                <a:spcPct val="100000"/>
              </a:lnSpc>
              <a:spcBef>
                <a:spcPts val="15"/>
              </a:spcBef>
              <a:spcAft>
                <a:spcPts val="0"/>
              </a:spcAft>
              <a:buNone/>
            </a:pPr>
            <a:r>
              <a:rPr b="1" lang="en-US" sz="2800">
                <a:solidFill>
                  <a:srgbClr val="1C1C1B"/>
                </a:solidFill>
                <a:latin typeface="Trebuchet MS"/>
                <a:ea typeface="Trebuchet MS"/>
                <a:cs typeface="Trebuchet MS"/>
                <a:sym typeface="Trebuchet MS"/>
              </a:rPr>
              <a:t>Yudika Purba</a:t>
            </a:r>
            <a:endParaRPr sz="2800">
              <a:solidFill>
                <a:schemeClr val="dk1"/>
              </a:solidFill>
              <a:latin typeface="Trebuchet MS"/>
              <a:ea typeface="Trebuchet MS"/>
              <a:cs typeface="Trebuchet MS"/>
              <a:sym typeface="Trebuchet MS"/>
            </a:endParaRPr>
          </a:p>
        </p:txBody>
      </p:sp>
      <p:sp>
        <p:nvSpPr>
          <p:cNvPr id="76" name="Google Shape;76;p2"/>
          <p:cNvSpPr txBox="1"/>
          <p:nvPr/>
        </p:nvSpPr>
        <p:spPr>
          <a:xfrm>
            <a:off x="1092807" y="7281300"/>
            <a:ext cx="2522220" cy="884555"/>
          </a:xfrm>
          <a:prstGeom prst="rect">
            <a:avLst/>
          </a:prstGeom>
          <a:noFill/>
          <a:ln>
            <a:noFill/>
          </a:ln>
        </p:spPr>
        <p:txBody>
          <a:bodyPr anchorCtr="0" anchor="t" bIns="0" lIns="0" spcFirstLastPara="1" rIns="0" wrap="square" tIns="15225">
            <a:spAutoFit/>
          </a:bodyPr>
          <a:lstStyle/>
          <a:p>
            <a:pPr indent="0" lvl="0" marL="0" marR="0" rtl="0" algn="ctr">
              <a:lnSpc>
                <a:spcPct val="100000"/>
              </a:lnSpc>
              <a:spcBef>
                <a:spcPts val="0"/>
              </a:spcBef>
              <a:spcAft>
                <a:spcPts val="0"/>
              </a:spcAft>
              <a:buNone/>
            </a:pPr>
            <a:r>
              <a:rPr b="1" lang="en-US" sz="2800">
                <a:solidFill>
                  <a:srgbClr val="1C1C1B"/>
                </a:solidFill>
                <a:latin typeface="Trebuchet MS"/>
                <a:ea typeface="Trebuchet MS"/>
                <a:cs typeface="Trebuchet MS"/>
                <a:sym typeface="Trebuchet MS"/>
              </a:rPr>
              <a:t>12S18006</a:t>
            </a:r>
            <a:endParaRPr sz="2800">
              <a:solidFill>
                <a:schemeClr val="dk1"/>
              </a:solidFill>
              <a:latin typeface="Trebuchet MS"/>
              <a:ea typeface="Trebuchet MS"/>
              <a:cs typeface="Trebuchet MS"/>
              <a:sym typeface="Trebuchet MS"/>
            </a:endParaRPr>
          </a:p>
          <a:p>
            <a:pPr indent="0" lvl="0" marL="0" marR="0" rtl="0" algn="ctr">
              <a:lnSpc>
                <a:spcPct val="100000"/>
              </a:lnSpc>
              <a:spcBef>
                <a:spcPts val="15"/>
              </a:spcBef>
              <a:spcAft>
                <a:spcPts val="0"/>
              </a:spcAft>
              <a:buNone/>
            </a:pPr>
            <a:r>
              <a:rPr b="1" lang="en-US" sz="2800">
                <a:solidFill>
                  <a:srgbClr val="1C1C1B"/>
                </a:solidFill>
                <a:latin typeface="Trebuchet MS"/>
                <a:ea typeface="Trebuchet MS"/>
                <a:cs typeface="Trebuchet MS"/>
                <a:sym typeface="Trebuchet MS"/>
              </a:rPr>
              <a:t>Mei Panjaitan</a:t>
            </a:r>
            <a:endParaRPr sz="2800">
              <a:solidFill>
                <a:schemeClr val="dk1"/>
              </a:solidFill>
              <a:latin typeface="Trebuchet MS"/>
              <a:ea typeface="Trebuchet MS"/>
              <a:cs typeface="Trebuchet MS"/>
              <a:sym typeface="Trebuchet MS"/>
            </a:endParaRPr>
          </a:p>
        </p:txBody>
      </p:sp>
      <p:sp>
        <p:nvSpPr>
          <p:cNvPr id="77" name="Google Shape;77;p2"/>
          <p:cNvSpPr txBox="1"/>
          <p:nvPr/>
        </p:nvSpPr>
        <p:spPr>
          <a:xfrm>
            <a:off x="11568625" y="7387523"/>
            <a:ext cx="5133340" cy="45593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b="1" lang="en-US" sz="2800">
                <a:solidFill>
                  <a:srgbClr val="1C1C1B"/>
                </a:solidFill>
                <a:latin typeface="Trebuchet MS"/>
                <a:ea typeface="Trebuchet MS"/>
                <a:cs typeface="Trebuchet MS"/>
                <a:sym typeface="Trebuchet MS"/>
              </a:rPr>
              <a:t>12S19032	12S19053</a:t>
            </a:r>
            <a:endParaRPr sz="2800">
              <a:solidFill>
                <a:schemeClr val="dk1"/>
              </a:solidFill>
              <a:latin typeface="Trebuchet MS"/>
              <a:ea typeface="Trebuchet MS"/>
              <a:cs typeface="Trebuchet MS"/>
              <a:sym typeface="Trebuchet MS"/>
            </a:endParaRPr>
          </a:p>
        </p:txBody>
      </p:sp>
      <p:sp>
        <p:nvSpPr>
          <p:cNvPr id="78" name="Google Shape;78;p2"/>
          <p:cNvSpPr txBox="1"/>
          <p:nvPr/>
        </p:nvSpPr>
        <p:spPr>
          <a:xfrm>
            <a:off x="8088748" y="7281300"/>
            <a:ext cx="1617345" cy="45593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b="1" lang="en-US" sz="2800">
                <a:solidFill>
                  <a:srgbClr val="1C1C1B"/>
                </a:solidFill>
                <a:latin typeface="Trebuchet MS"/>
                <a:ea typeface="Trebuchet MS"/>
                <a:cs typeface="Trebuchet MS"/>
                <a:sym typeface="Trebuchet MS"/>
              </a:rPr>
              <a:t>12S19010</a:t>
            </a:r>
            <a:endParaRPr sz="2800">
              <a:solidFill>
                <a:schemeClr val="dk1"/>
              </a:solidFill>
              <a:latin typeface="Trebuchet MS"/>
              <a:ea typeface="Trebuchet MS"/>
              <a:cs typeface="Trebuchet MS"/>
              <a:sym typeface="Trebuchet MS"/>
            </a:endParaRPr>
          </a:p>
        </p:txBody>
      </p:sp>
      <p:sp>
        <p:nvSpPr>
          <p:cNvPr id="79" name="Google Shape;79;p2"/>
          <p:cNvSpPr txBox="1"/>
          <p:nvPr/>
        </p:nvSpPr>
        <p:spPr>
          <a:xfrm>
            <a:off x="7201779" y="7709925"/>
            <a:ext cx="10401300" cy="455930"/>
          </a:xfrm>
          <a:prstGeom prst="rect">
            <a:avLst/>
          </a:prstGeom>
          <a:noFill/>
          <a:ln>
            <a:noFill/>
          </a:ln>
        </p:spPr>
        <p:txBody>
          <a:bodyPr anchorCtr="0" anchor="t" bIns="0" lIns="0" spcFirstLastPara="1" rIns="0" wrap="square" tIns="15225">
            <a:spAutoFit/>
          </a:bodyPr>
          <a:lstStyle/>
          <a:p>
            <a:pPr indent="0" lvl="0" marL="38100" marR="0" rtl="0" algn="l">
              <a:lnSpc>
                <a:spcPct val="100000"/>
              </a:lnSpc>
              <a:spcBef>
                <a:spcPts val="0"/>
              </a:spcBef>
              <a:spcAft>
                <a:spcPts val="0"/>
              </a:spcAft>
              <a:buNone/>
            </a:pPr>
            <a:r>
              <a:rPr b="1" lang="en-US" sz="2800">
                <a:solidFill>
                  <a:srgbClr val="1C1C1B"/>
                </a:solidFill>
                <a:latin typeface="Trebuchet MS"/>
                <a:ea typeface="Trebuchet MS"/>
                <a:cs typeface="Trebuchet MS"/>
                <a:sym typeface="Trebuchet MS"/>
              </a:rPr>
              <a:t>Gabriel barimbing	</a:t>
            </a:r>
            <a:r>
              <a:rPr b="1" baseline="-25000" lang="en-US" sz="4200">
                <a:solidFill>
                  <a:srgbClr val="1C1C1B"/>
                </a:solidFill>
                <a:latin typeface="Trebuchet MS"/>
                <a:ea typeface="Trebuchet MS"/>
                <a:cs typeface="Trebuchet MS"/>
                <a:sym typeface="Trebuchet MS"/>
              </a:rPr>
              <a:t>Natanael Tambun	Elysa Pangaribuan</a:t>
            </a:r>
            <a:endParaRPr baseline="-25000" sz="4200">
              <a:solidFill>
                <a:schemeClr val="dk1"/>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0"/>
          <p:cNvSpPr/>
          <p:nvPr/>
        </p:nvSpPr>
        <p:spPr>
          <a:xfrm>
            <a:off x="2178585" y="2090409"/>
            <a:ext cx="13935089" cy="693418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 name="Google Shape;326;p20"/>
          <p:cNvSpPr txBox="1"/>
          <p:nvPr>
            <p:ph type="title"/>
          </p:nvPr>
        </p:nvSpPr>
        <p:spPr>
          <a:xfrm>
            <a:off x="557495" y="34323"/>
            <a:ext cx="9888220" cy="13665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000000"/>
                </a:solidFill>
              </a:rPr>
              <a:t>display order confirmation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1"/>
          <p:cNvSpPr/>
          <p:nvPr/>
        </p:nvSpPr>
        <p:spPr>
          <a:xfrm>
            <a:off x="1237670" y="2073474"/>
            <a:ext cx="16021049" cy="774380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 name="Google Shape;332;p21"/>
          <p:cNvSpPr txBox="1"/>
          <p:nvPr>
            <p:ph type="title"/>
          </p:nvPr>
        </p:nvSpPr>
        <p:spPr>
          <a:xfrm>
            <a:off x="825698" y="393731"/>
            <a:ext cx="8331200" cy="13665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000000"/>
                </a:solidFill>
              </a:rPr>
              <a:t>display car return data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2"/>
          <p:cNvSpPr txBox="1"/>
          <p:nvPr>
            <p:ph type="title"/>
          </p:nvPr>
        </p:nvSpPr>
        <p:spPr>
          <a:xfrm>
            <a:off x="4184947" y="0"/>
            <a:ext cx="11055053" cy="1367041"/>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8800"/>
              <a:t>Make  Transactio</a:t>
            </a:r>
            <a:r>
              <a:rPr baseline="30000" lang="en-US" sz="13200"/>
              <a:t>ns  Reports</a:t>
            </a:r>
            <a:endParaRPr baseline="30000" sz="13200"/>
          </a:p>
        </p:txBody>
      </p:sp>
      <p:sp>
        <p:nvSpPr>
          <p:cNvPr id="338" name="Google Shape;338;p22"/>
          <p:cNvSpPr/>
          <p:nvPr/>
        </p:nvSpPr>
        <p:spPr>
          <a:xfrm>
            <a:off x="1028700" y="1892813"/>
            <a:ext cx="16230599" cy="650558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3"/>
          <p:cNvSpPr txBox="1"/>
          <p:nvPr>
            <p:ph type="title"/>
          </p:nvPr>
        </p:nvSpPr>
        <p:spPr>
          <a:xfrm>
            <a:off x="6672107" y="0"/>
            <a:ext cx="4944110" cy="13665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8800"/>
              <a:t>Assign Driver</a:t>
            </a:r>
            <a:endParaRPr sz="8800"/>
          </a:p>
        </p:txBody>
      </p:sp>
      <p:sp>
        <p:nvSpPr>
          <p:cNvPr id="344" name="Google Shape;344;p23"/>
          <p:cNvSpPr/>
          <p:nvPr/>
        </p:nvSpPr>
        <p:spPr>
          <a:xfrm>
            <a:off x="1028700" y="3311255"/>
            <a:ext cx="16230599" cy="366714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4"/>
          <p:cNvSpPr txBox="1"/>
          <p:nvPr>
            <p:ph type="title"/>
          </p:nvPr>
        </p:nvSpPr>
        <p:spPr>
          <a:xfrm>
            <a:off x="6247959" y="0"/>
            <a:ext cx="5792470" cy="13665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t>
            </a:r>
            <a:r>
              <a:rPr lang="en-US" sz="8800"/>
              <a:t>river Ap</a:t>
            </a:r>
            <a:r>
              <a:rPr baseline="30000" lang="en-US" sz="13200"/>
              <a:t>proval</a:t>
            </a:r>
            <a:endParaRPr baseline="30000" sz="13200"/>
          </a:p>
        </p:txBody>
      </p:sp>
      <p:sp>
        <p:nvSpPr>
          <p:cNvPr id="350" name="Google Shape;350;p24"/>
          <p:cNvSpPr/>
          <p:nvPr/>
        </p:nvSpPr>
        <p:spPr>
          <a:xfrm>
            <a:off x="1028700" y="2427030"/>
            <a:ext cx="16230599" cy="542924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4" name="Shape 354"/>
        <p:cNvGrpSpPr/>
        <p:nvPr/>
      </p:nvGrpSpPr>
      <p:grpSpPr>
        <a:xfrm>
          <a:off x="0" y="0"/>
          <a:ext cx="0" cy="0"/>
          <a:chOff x="0" y="0"/>
          <a:chExt cx="0" cy="0"/>
        </a:xfrm>
      </p:grpSpPr>
      <p:sp>
        <p:nvSpPr>
          <p:cNvPr id="355" name="Google Shape;355;p25"/>
          <p:cNvSpPr/>
          <p:nvPr/>
        </p:nvSpPr>
        <p:spPr>
          <a:xfrm>
            <a:off x="0" y="2"/>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solidFill>
            <a:srgbClr val="4E66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56" name="Google Shape;356;p25"/>
          <p:cNvGrpSpPr/>
          <p:nvPr/>
        </p:nvGrpSpPr>
        <p:grpSpPr>
          <a:xfrm>
            <a:off x="2412" y="2"/>
            <a:ext cx="18285587" cy="10286997"/>
            <a:chOff x="2412" y="2"/>
            <a:chExt cx="18285587" cy="10286997"/>
          </a:xfrm>
        </p:grpSpPr>
        <p:sp>
          <p:nvSpPr>
            <p:cNvPr id="357" name="Google Shape;357;p25"/>
            <p:cNvSpPr/>
            <p:nvPr/>
          </p:nvSpPr>
          <p:spPr>
            <a:xfrm>
              <a:off x="1369612" y="363022"/>
              <a:ext cx="16918386" cy="845450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 name="Google Shape;358;p25"/>
            <p:cNvSpPr/>
            <p:nvPr/>
          </p:nvSpPr>
          <p:spPr>
            <a:xfrm>
              <a:off x="2412" y="6367122"/>
              <a:ext cx="4157070" cy="391987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 name="Google Shape;359;p25"/>
            <p:cNvSpPr/>
            <p:nvPr/>
          </p:nvSpPr>
          <p:spPr>
            <a:xfrm>
              <a:off x="15150145" y="2"/>
              <a:ext cx="3137854" cy="292494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0" name="Google Shape;360;p25"/>
          <p:cNvSpPr txBox="1"/>
          <p:nvPr/>
        </p:nvSpPr>
        <p:spPr>
          <a:xfrm>
            <a:off x="2066023" y="2429256"/>
            <a:ext cx="15532100" cy="4364990"/>
          </a:xfrm>
          <a:prstGeom prst="rect">
            <a:avLst/>
          </a:prstGeom>
          <a:noFill/>
          <a:ln>
            <a:noFill/>
          </a:ln>
        </p:spPr>
        <p:txBody>
          <a:bodyPr anchorCtr="0" anchor="t" bIns="0" lIns="0" spcFirstLastPara="1" rIns="0" wrap="square" tIns="36175">
            <a:spAutoFit/>
          </a:bodyPr>
          <a:lstStyle/>
          <a:p>
            <a:pPr indent="0" lvl="0" marL="12700" marR="5080" rtl="0" algn="just">
              <a:lnSpc>
                <a:spcPct val="119024"/>
              </a:lnSpc>
              <a:spcBef>
                <a:spcPts val="0"/>
              </a:spcBef>
              <a:spcAft>
                <a:spcPts val="0"/>
              </a:spcAft>
              <a:buNone/>
            </a:pPr>
            <a:r>
              <a:rPr lang="en-US" sz="4100">
                <a:solidFill>
                  <a:schemeClr val="dk1"/>
                </a:solidFill>
                <a:latin typeface="Georgia"/>
                <a:ea typeface="Georgia"/>
                <a:cs typeface="Georgia"/>
                <a:sym typeface="Georgia"/>
              </a:rPr>
              <a:t>We use the Black Box method for testing because this test  method does not have to change the existing code, but will  look at testing the appearance of the system, system  functions and matching the flow of functions with targets in  the business processes created. This test is focused on the  user's point of view so that it can find inconsistencies in the  system specifications.</a:t>
            </a:r>
            <a:endParaRPr sz="4100">
              <a:solidFill>
                <a:schemeClr val="dk1"/>
              </a:solidFill>
              <a:latin typeface="Georgia"/>
              <a:ea typeface="Georgia"/>
              <a:cs typeface="Georgia"/>
              <a:sym typeface="Georgia"/>
            </a:endParaRPr>
          </a:p>
        </p:txBody>
      </p:sp>
      <p:sp>
        <p:nvSpPr>
          <p:cNvPr id="361" name="Google Shape;361;p25"/>
          <p:cNvSpPr txBox="1"/>
          <p:nvPr>
            <p:ph type="title"/>
          </p:nvPr>
        </p:nvSpPr>
        <p:spPr>
          <a:xfrm>
            <a:off x="5422696" y="885570"/>
            <a:ext cx="6464300" cy="137604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lang="en-US" sz="8850"/>
              <a:t>Our Testing Too</a:t>
            </a:r>
            <a:r>
              <a:rPr baseline="30000" lang="en-US" sz="13275"/>
              <a:t>ls</a:t>
            </a:r>
            <a:endParaRPr baseline="30000" sz="13275"/>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5" name="Shape 365"/>
        <p:cNvGrpSpPr/>
        <p:nvPr/>
      </p:nvGrpSpPr>
      <p:grpSpPr>
        <a:xfrm>
          <a:off x="0" y="0"/>
          <a:ext cx="0" cy="0"/>
          <a:chOff x="0" y="0"/>
          <a:chExt cx="0" cy="0"/>
        </a:xfrm>
      </p:grpSpPr>
      <p:sp>
        <p:nvSpPr>
          <p:cNvPr id="366" name="Google Shape;366;p26"/>
          <p:cNvSpPr/>
          <p:nvPr/>
        </p:nvSpPr>
        <p:spPr>
          <a:xfrm>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solidFill>
            <a:srgbClr val="4E664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 name="Google Shape;367;p26"/>
          <p:cNvSpPr/>
          <p:nvPr/>
        </p:nvSpPr>
        <p:spPr>
          <a:xfrm>
            <a:off x="1028703" y="242511"/>
            <a:ext cx="16495254" cy="980637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 name="Google Shape;368;p26"/>
          <p:cNvSpPr txBox="1"/>
          <p:nvPr>
            <p:ph type="title"/>
          </p:nvPr>
        </p:nvSpPr>
        <p:spPr>
          <a:xfrm>
            <a:off x="5120816" y="4223244"/>
            <a:ext cx="7929245" cy="1376045"/>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lang="en-US" sz="8850">
                <a:latin typeface="Times New Roman"/>
                <a:ea typeface="Times New Roman"/>
                <a:cs typeface="Times New Roman"/>
                <a:sym typeface="Times New Roman"/>
              </a:rPr>
              <a:t>Thank You </a:t>
            </a:r>
            <a:r>
              <a:rPr baseline="30000" lang="en-US" sz="13275">
                <a:latin typeface="Times New Roman"/>
                <a:ea typeface="Times New Roman"/>
                <a:cs typeface="Times New Roman"/>
                <a:sym typeface="Times New Roman"/>
              </a:rPr>
              <a:t>Very Much</a:t>
            </a:r>
            <a:endParaRPr baseline="30000" sz="13275">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3" name="Shape 83"/>
        <p:cNvGrpSpPr/>
        <p:nvPr/>
      </p:nvGrpSpPr>
      <p:grpSpPr>
        <a:xfrm>
          <a:off x="0" y="0"/>
          <a:ext cx="0" cy="0"/>
          <a:chOff x="0" y="0"/>
          <a:chExt cx="0" cy="0"/>
        </a:xfrm>
      </p:grpSpPr>
      <p:sp>
        <p:nvSpPr>
          <p:cNvPr id="84" name="Google Shape;84;p3"/>
          <p:cNvSpPr/>
          <p:nvPr/>
        </p:nvSpPr>
        <p:spPr>
          <a:xfrm>
            <a:off x="0" y="1"/>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solidFill>
            <a:srgbClr val="FFD0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5" name="Google Shape;85;p3"/>
          <p:cNvGrpSpPr/>
          <p:nvPr/>
        </p:nvGrpSpPr>
        <p:grpSpPr>
          <a:xfrm>
            <a:off x="5571198" y="1780446"/>
            <a:ext cx="12716800" cy="8499276"/>
            <a:chOff x="5571198" y="1780446"/>
            <a:chExt cx="12716800" cy="8499276"/>
          </a:xfrm>
        </p:grpSpPr>
        <p:sp>
          <p:nvSpPr>
            <p:cNvPr id="86" name="Google Shape;86;p3"/>
            <p:cNvSpPr/>
            <p:nvPr/>
          </p:nvSpPr>
          <p:spPr>
            <a:xfrm>
              <a:off x="5730575" y="5944300"/>
              <a:ext cx="2606675" cy="2905125"/>
            </a:xfrm>
            <a:custGeom>
              <a:rect b="b" l="l" r="r" t="t"/>
              <a:pathLst>
                <a:path extrusionOk="0" h="2905125" w="2606675">
                  <a:moveTo>
                    <a:pt x="1711122" y="2905125"/>
                  </a:moveTo>
                  <a:lnTo>
                    <a:pt x="1063887" y="2019401"/>
                  </a:lnTo>
                  <a:lnTo>
                    <a:pt x="624980" y="2904508"/>
                  </a:lnTo>
                  <a:lnTo>
                    <a:pt x="838252" y="1806605"/>
                  </a:lnTo>
                  <a:lnTo>
                    <a:pt x="0" y="1679544"/>
                  </a:lnTo>
                  <a:lnTo>
                    <a:pt x="752325" y="1452562"/>
                  </a:lnTo>
                  <a:lnTo>
                    <a:pt x="0" y="830828"/>
                  </a:lnTo>
                  <a:lnTo>
                    <a:pt x="816615" y="1084333"/>
                  </a:lnTo>
                  <a:lnTo>
                    <a:pt x="1063887" y="0"/>
                  </a:lnTo>
                  <a:lnTo>
                    <a:pt x="1423050" y="1084333"/>
                  </a:lnTo>
                  <a:lnTo>
                    <a:pt x="1903376" y="542166"/>
                  </a:lnTo>
                  <a:lnTo>
                    <a:pt x="1740177" y="1254569"/>
                  </a:lnTo>
                  <a:lnTo>
                    <a:pt x="2606247" y="1254569"/>
                  </a:lnTo>
                  <a:lnTo>
                    <a:pt x="1711122" y="1807222"/>
                  </a:lnTo>
                  <a:lnTo>
                    <a:pt x="2307666" y="2211225"/>
                  </a:lnTo>
                  <a:lnTo>
                    <a:pt x="1583159" y="2126107"/>
                  </a:lnTo>
                  <a:lnTo>
                    <a:pt x="1711122" y="2905125"/>
                  </a:lnTo>
                  <a:close/>
                </a:path>
              </a:pathLst>
            </a:custGeom>
            <a:solidFill>
              <a:srgbClr val="FFF5E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 name="Google Shape;87;p3"/>
            <p:cNvSpPr/>
            <p:nvPr/>
          </p:nvSpPr>
          <p:spPr>
            <a:xfrm>
              <a:off x="5571198" y="1780446"/>
              <a:ext cx="12716800" cy="849927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8" name="Google Shape;88;p3"/>
          <p:cNvSpPr txBox="1"/>
          <p:nvPr>
            <p:ph type="title"/>
          </p:nvPr>
        </p:nvSpPr>
        <p:spPr>
          <a:xfrm>
            <a:off x="2569027" y="305974"/>
            <a:ext cx="5735320" cy="1168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7500">
                <a:latin typeface="Verdana"/>
                <a:ea typeface="Verdana"/>
                <a:cs typeface="Verdana"/>
                <a:sym typeface="Verdana"/>
              </a:rPr>
              <a:t>Descriptio</a:t>
            </a:r>
            <a:r>
              <a:rPr b="1" baseline="30000" lang="en-US" sz="11250">
                <a:latin typeface="Verdana"/>
                <a:ea typeface="Verdana"/>
                <a:cs typeface="Verdana"/>
                <a:sym typeface="Verdana"/>
              </a:rPr>
              <a:t>n</a:t>
            </a:r>
            <a:endParaRPr baseline="30000" sz="11250">
              <a:latin typeface="Verdana"/>
              <a:ea typeface="Verdana"/>
              <a:cs typeface="Verdana"/>
              <a:sym typeface="Verdana"/>
            </a:endParaRPr>
          </a:p>
        </p:txBody>
      </p:sp>
      <p:sp>
        <p:nvSpPr>
          <p:cNvPr id="89" name="Google Shape;89;p3"/>
          <p:cNvSpPr txBox="1"/>
          <p:nvPr/>
        </p:nvSpPr>
        <p:spPr>
          <a:xfrm>
            <a:off x="5876652" y="3661002"/>
            <a:ext cx="12175490" cy="4187825"/>
          </a:xfrm>
          <a:prstGeom prst="rect">
            <a:avLst/>
          </a:prstGeom>
          <a:noFill/>
          <a:ln>
            <a:noFill/>
          </a:ln>
        </p:spPr>
        <p:txBody>
          <a:bodyPr anchorCtr="0" anchor="t" bIns="0" lIns="0" spcFirstLastPara="1" rIns="0" wrap="square" tIns="12050">
            <a:spAutoFit/>
          </a:bodyPr>
          <a:lstStyle/>
          <a:p>
            <a:pPr indent="-4444" lvl="0" marL="41910" marR="45720" rtl="0" algn="just">
              <a:lnSpc>
                <a:spcPct val="111000"/>
              </a:lnSpc>
              <a:spcBef>
                <a:spcPts val="0"/>
              </a:spcBef>
              <a:spcAft>
                <a:spcPts val="0"/>
              </a:spcAft>
              <a:buNone/>
            </a:pPr>
            <a:r>
              <a:rPr baseline="-25000" lang="en-US" sz="5100">
                <a:solidFill>
                  <a:srgbClr val="804A24"/>
                </a:solidFill>
                <a:latin typeface="Trebuchet MS"/>
                <a:ea typeface="Trebuchet MS"/>
                <a:cs typeface="Trebuchet MS"/>
                <a:sym typeface="Trebuchet MS"/>
              </a:rPr>
              <a:t>This </a:t>
            </a:r>
            <a:r>
              <a:rPr lang="en-US" sz="3400">
                <a:solidFill>
                  <a:srgbClr val="804A24"/>
                </a:solidFill>
                <a:latin typeface="Trebuchet MS"/>
                <a:ea typeface="Trebuchet MS"/>
                <a:cs typeface="Trebuchet MS"/>
                <a:sym typeface="Trebuchet MS"/>
              </a:rPr>
              <a:t>Car Rental In</a:t>
            </a:r>
            <a:r>
              <a:rPr baseline="30000" lang="en-US" sz="5100">
                <a:solidFill>
                  <a:srgbClr val="804A24"/>
                </a:solidFill>
                <a:latin typeface="Trebuchet MS"/>
                <a:ea typeface="Trebuchet MS"/>
                <a:cs typeface="Trebuchet MS"/>
                <a:sym typeface="Trebuchet MS"/>
              </a:rPr>
              <a:t>formation System development project  </a:t>
            </a:r>
            <a:r>
              <a:rPr baseline="-25000" lang="en-US" sz="5100">
                <a:solidFill>
                  <a:srgbClr val="804A24"/>
                </a:solidFill>
                <a:latin typeface="Trebuchet MS"/>
                <a:ea typeface="Trebuchet MS"/>
                <a:cs typeface="Trebuchet MS"/>
                <a:sym typeface="Trebuchet MS"/>
              </a:rPr>
              <a:t>is an assignment from </a:t>
            </a:r>
            <a:r>
              <a:rPr lang="en-US" sz="3400">
                <a:solidFill>
                  <a:srgbClr val="804A24"/>
                </a:solidFill>
                <a:latin typeface="Trebuchet MS"/>
                <a:ea typeface="Trebuchet MS"/>
                <a:cs typeface="Trebuchet MS"/>
                <a:sym typeface="Trebuchet MS"/>
              </a:rPr>
              <a:t>the Informa</a:t>
            </a:r>
            <a:r>
              <a:rPr baseline="30000" lang="en-US" sz="5100">
                <a:solidFill>
                  <a:srgbClr val="804A24"/>
                </a:solidFill>
                <a:latin typeface="Trebuchet MS"/>
                <a:ea typeface="Trebuchet MS"/>
                <a:cs typeface="Trebuchet MS"/>
                <a:sym typeface="Trebuchet MS"/>
              </a:rPr>
              <a:t>tion Systems Project</a:t>
            </a:r>
            <a:endParaRPr baseline="30000" sz="5100">
              <a:solidFill>
                <a:schemeClr val="dk1"/>
              </a:solidFill>
              <a:latin typeface="Trebuchet MS"/>
              <a:ea typeface="Trebuchet MS"/>
              <a:cs typeface="Trebuchet MS"/>
              <a:sym typeface="Trebuchet MS"/>
            </a:endParaRPr>
          </a:p>
          <a:p>
            <a:pPr indent="-4445" lvl="0" marL="49530" marR="30480" rtl="0" algn="just">
              <a:lnSpc>
                <a:spcPct val="115799"/>
              </a:lnSpc>
              <a:spcBef>
                <a:spcPts val="100"/>
              </a:spcBef>
              <a:spcAft>
                <a:spcPts val="0"/>
              </a:spcAft>
              <a:buNone/>
            </a:pPr>
            <a:r>
              <a:rPr baseline="-25000" lang="en-US" sz="5100">
                <a:solidFill>
                  <a:srgbClr val="804A24"/>
                </a:solidFill>
                <a:latin typeface="Trebuchet MS"/>
                <a:ea typeface="Trebuchet MS"/>
                <a:cs typeface="Trebuchet MS"/>
                <a:sym typeface="Trebuchet MS"/>
              </a:rPr>
              <a:t>course. This </a:t>
            </a:r>
            <a:r>
              <a:rPr lang="en-US" sz="3400">
                <a:solidFill>
                  <a:srgbClr val="804A24"/>
                </a:solidFill>
                <a:latin typeface="Trebuchet MS"/>
                <a:ea typeface="Trebuchet MS"/>
                <a:cs typeface="Trebuchet MS"/>
                <a:sym typeface="Trebuchet MS"/>
              </a:rPr>
              <a:t>car rental inf</a:t>
            </a:r>
            <a:r>
              <a:rPr baseline="30000" lang="en-US" sz="5100">
                <a:solidFill>
                  <a:srgbClr val="804A24"/>
                </a:solidFill>
                <a:latin typeface="Trebuchet MS"/>
                <a:ea typeface="Trebuchet MS"/>
                <a:cs typeface="Trebuchet MS"/>
                <a:sym typeface="Trebuchet MS"/>
              </a:rPr>
              <a:t>ormation system will be used  </a:t>
            </a:r>
            <a:r>
              <a:rPr baseline="-25000" lang="en-US" sz="5100">
                <a:solidFill>
                  <a:srgbClr val="804A24"/>
                </a:solidFill>
                <a:latin typeface="Trebuchet MS"/>
                <a:ea typeface="Trebuchet MS"/>
                <a:cs typeface="Trebuchet MS"/>
                <a:sym typeface="Trebuchet MS"/>
              </a:rPr>
              <a:t>by Traveleo T</a:t>
            </a:r>
            <a:r>
              <a:rPr lang="en-US" sz="3400">
                <a:solidFill>
                  <a:srgbClr val="804A24"/>
                </a:solidFill>
                <a:latin typeface="Trebuchet MS"/>
                <a:ea typeface="Trebuchet MS"/>
                <a:cs typeface="Trebuchet MS"/>
                <a:sym typeface="Trebuchet MS"/>
              </a:rPr>
              <a:t>our &amp; Travel, </a:t>
            </a:r>
            <a:r>
              <a:rPr baseline="30000" lang="en-US" sz="5100">
                <a:solidFill>
                  <a:srgbClr val="804A24"/>
                </a:solidFill>
                <a:latin typeface="Trebuchet MS"/>
                <a:ea typeface="Trebuchet MS"/>
                <a:cs typeface="Trebuchet MS"/>
                <a:sym typeface="Trebuchet MS"/>
              </a:rPr>
              <a:t>which has been operating as a  </a:t>
            </a:r>
            <a:r>
              <a:rPr baseline="-25000" lang="en-US" sz="5100">
                <a:solidFill>
                  <a:srgbClr val="804A24"/>
                </a:solidFill>
                <a:latin typeface="Trebuchet MS"/>
                <a:ea typeface="Trebuchet MS"/>
                <a:cs typeface="Trebuchet MS"/>
                <a:sym typeface="Trebuchet MS"/>
              </a:rPr>
              <a:t>car </a:t>
            </a:r>
            <a:r>
              <a:rPr lang="en-US" sz="3400">
                <a:solidFill>
                  <a:srgbClr val="804A24"/>
                </a:solidFill>
                <a:latin typeface="Trebuchet MS"/>
                <a:ea typeface="Trebuchet MS"/>
                <a:cs typeface="Trebuchet MS"/>
                <a:sym typeface="Trebuchet MS"/>
              </a:rPr>
              <a:t>rental busines</a:t>
            </a:r>
            <a:r>
              <a:rPr baseline="30000" lang="en-US" sz="5100">
                <a:solidFill>
                  <a:srgbClr val="804A24"/>
                </a:solidFill>
                <a:latin typeface="Trebuchet MS"/>
                <a:ea typeface="Trebuchet MS"/>
                <a:cs typeface="Trebuchet MS"/>
                <a:sym typeface="Trebuchet MS"/>
              </a:rPr>
              <a:t>s for a long time. Because of Pandemic,  </a:t>
            </a:r>
            <a:r>
              <a:rPr baseline="-25000" lang="en-US" sz="5100">
                <a:solidFill>
                  <a:srgbClr val="804A24"/>
                </a:solidFill>
                <a:latin typeface="Trebuchet MS"/>
                <a:ea typeface="Trebuchet MS"/>
                <a:cs typeface="Trebuchet MS"/>
                <a:sym typeface="Trebuchet MS"/>
              </a:rPr>
              <a:t>not a few tenants are lazy to plac</a:t>
            </a:r>
            <a:r>
              <a:rPr lang="en-US" sz="3400">
                <a:solidFill>
                  <a:srgbClr val="804A24"/>
                </a:solidFill>
                <a:latin typeface="Trebuchet MS"/>
                <a:ea typeface="Trebuchet MS"/>
                <a:cs typeface="Trebuchet MS"/>
                <a:sym typeface="Trebuchet MS"/>
              </a:rPr>
              <a:t>e an order be</a:t>
            </a:r>
            <a:r>
              <a:rPr baseline="30000" lang="en-US" sz="5100">
                <a:solidFill>
                  <a:srgbClr val="804A24"/>
                </a:solidFill>
                <a:latin typeface="Trebuchet MS"/>
                <a:ea typeface="Trebuchet MS"/>
                <a:cs typeface="Trebuchet MS"/>
                <a:sym typeface="Trebuchet MS"/>
              </a:rPr>
              <a:t>cause they  </a:t>
            </a:r>
            <a:r>
              <a:rPr baseline="-25000" lang="en-US" sz="5100">
                <a:solidFill>
                  <a:srgbClr val="804A24"/>
                </a:solidFill>
                <a:latin typeface="Trebuchet MS"/>
                <a:ea typeface="Trebuchet MS"/>
                <a:cs typeface="Trebuchet MS"/>
                <a:sym typeface="Trebuchet MS"/>
              </a:rPr>
              <a:t>have to place </a:t>
            </a:r>
            <a:r>
              <a:rPr lang="en-US" sz="3400">
                <a:solidFill>
                  <a:srgbClr val="804A24"/>
                </a:solidFill>
                <a:latin typeface="Trebuchet MS"/>
                <a:ea typeface="Trebuchet MS"/>
                <a:cs typeface="Trebuchet MS"/>
                <a:sym typeface="Trebuchet MS"/>
              </a:rPr>
              <a:t>an order direc</a:t>
            </a:r>
            <a:r>
              <a:rPr baseline="30000" lang="en-US" sz="5100">
                <a:solidFill>
                  <a:srgbClr val="804A24"/>
                </a:solidFill>
                <a:latin typeface="Trebuchet MS"/>
                <a:ea typeface="Trebuchet MS"/>
                <a:cs typeface="Trebuchet MS"/>
                <a:sym typeface="Trebuchet MS"/>
              </a:rPr>
              <a:t>tly.</a:t>
            </a:r>
            <a:endParaRPr baseline="30000" sz="5100">
              <a:solidFill>
                <a:schemeClr val="dk1"/>
              </a:solidFill>
              <a:latin typeface="Trebuchet MS"/>
              <a:ea typeface="Trebuchet MS"/>
              <a:cs typeface="Trebuchet MS"/>
              <a:sym typeface="Trebuchet MS"/>
            </a:endParaRPr>
          </a:p>
        </p:txBody>
      </p:sp>
      <p:sp>
        <p:nvSpPr>
          <p:cNvPr id="90" name="Google Shape;90;p3"/>
          <p:cNvSpPr/>
          <p:nvPr/>
        </p:nvSpPr>
        <p:spPr>
          <a:xfrm>
            <a:off x="-5763" y="453218"/>
            <a:ext cx="2544445" cy="1092200"/>
          </a:xfrm>
          <a:custGeom>
            <a:rect b="b" l="l" r="r" t="t"/>
            <a:pathLst>
              <a:path extrusionOk="0" h="1092200" w="2544445">
                <a:moveTo>
                  <a:pt x="1181824" y="160739"/>
                </a:moveTo>
                <a:lnTo>
                  <a:pt x="1082171" y="230617"/>
                </a:lnTo>
                <a:lnTo>
                  <a:pt x="1071030" y="222918"/>
                </a:lnTo>
                <a:lnTo>
                  <a:pt x="1060226" y="214983"/>
                </a:lnTo>
                <a:lnTo>
                  <a:pt x="1056940" y="217288"/>
                </a:lnTo>
                <a:lnTo>
                  <a:pt x="1046474" y="209115"/>
                </a:lnTo>
                <a:lnTo>
                  <a:pt x="1029060" y="205815"/>
                </a:lnTo>
                <a:lnTo>
                  <a:pt x="1004466" y="192038"/>
                </a:lnTo>
                <a:lnTo>
                  <a:pt x="979422" y="178577"/>
                </a:lnTo>
                <a:lnTo>
                  <a:pt x="960656" y="176225"/>
                </a:lnTo>
                <a:lnTo>
                  <a:pt x="945382" y="171424"/>
                </a:lnTo>
                <a:lnTo>
                  <a:pt x="922705" y="156303"/>
                </a:lnTo>
                <a:lnTo>
                  <a:pt x="906642" y="152055"/>
                </a:lnTo>
                <a:lnTo>
                  <a:pt x="896632" y="159075"/>
                </a:lnTo>
                <a:lnTo>
                  <a:pt x="883162" y="153009"/>
                </a:lnTo>
                <a:lnTo>
                  <a:pt x="870480" y="146391"/>
                </a:lnTo>
                <a:lnTo>
                  <a:pt x="858024" y="139614"/>
                </a:lnTo>
                <a:lnTo>
                  <a:pt x="852521" y="143473"/>
                </a:lnTo>
                <a:lnTo>
                  <a:pt x="839614" y="137012"/>
                </a:lnTo>
                <a:lnTo>
                  <a:pt x="826369" y="130789"/>
                </a:lnTo>
                <a:lnTo>
                  <a:pt x="820190" y="135122"/>
                </a:lnTo>
                <a:lnTo>
                  <a:pt x="806607" y="129135"/>
                </a:lnTo>
                <a:lnTo>
                  <a:pt x="767834" y="125301"/>
                </a:lnTo>
                <a:lnTo>
                  <a:pt x="748222" y="123542"/>
                </a:lnTo>
                <a:lnTo>
                  <a:pt x="728159" y="122099"/>
                </a:lnTo>
                <a:lnTo>
                  <a:pt x="570062" y="108870"/>
                </a:lnTo>
                <a:lnTo>
                  <a:pt x="521814" y="111680"/>
                </a:lnTo>
                <a:lnTo>
                  <a:pt x="472157" y="115478"/>
                </a:lnTo>
                <a:lnTo>
                  <a:pt x="421261" y="120144"/>
                </a:lnTo>
                <a:lnTo>
                  <a:pt x="376586" y="135960"/>
                </a:lnTo>
                <a:lnTo>
                  <a:pt x="273915" y="161421"/>
                </a:lnTo>
                <a:lnTo>
                  <a:pt x="246532" y="180623"/>
                </a:lnTo>
                <a:lnTo>
                  <a:pt x="137354" y="210647"/>
                </a:lnTo>
                <a:lnTo>
                  <a:pt x="108065" y="231185"/>
                </a:lnTo>
                <a:lnTo>
                  <a:pt x="66413" y="244880"/>
                </a:lnTo>
                <a:lnTo>
                  <a:pt x="31884" y="269093"/>
                </a:lnTo>
                <a:lnTo>
                  <a:pt x="0" y="275940"/>
                </a:lnTo>
                <a:lnTo>
                  <a:pt x="5762" y="163320"/>
                </a:lnTo>
                <a:lnTo>
                  <a:pt x="45437" y="135500"/>
                </a:lnTo>
                <a:lnTo>
                  <a:pt x="74299" y="130773"/>
                </a:lnTo>
                <a:lnTo>
                  <a:pt x="124336" y="111197"/>
                </a:lnTo>
                <a:lnTo>
                  <a:pt x="131548" y="106140"/>
                </a:lnTo>
                <a:lnTo>
                  <a:pt x="139441" y="116117"/>
                </a:lnTo>
                <a:lnTo>
                  <a:pt x="195258" y="76976"/>
                </a:lnTo>
                <a:lnTo>
                  <a:pt x="224908" y="71696"/>
                </a:lnTo>
                <a:lnTo>
                  <a:pt x="247098" y="56136"/>
                </a:lnTo>
                <a:lnTo>
                  <a:pt x="328767" y="29891"/>
                </a:lnTo>
                <a:lnTo>
                  <a:pt x="375738" y="27976"/>
                </a:lnTo>
                <a:lnTo>
                  <a:pt x="414573" y="16256"/>
                </a:lnTo>
                <a:lnTo>
                  <a:pt x="448693" y="7842"/>
                </a:lnTo>
                <a:lnTo>
                  <a:pt x="489710" y="10102"/>
                </a:lnTo>
                <a:lnTo>
                  <a:pt x="523098" y="2201"/>
                </a:lnTo>
                <a:lnTo>
                  <a:pt x="563496" y="4896"/>
                </a:lnTo>
                <a:lnTo>
                  <a:pt x="612711" y="1408"/>
                </a:lnTo>
                <a:lnTo>
                  <a:pt x="636840" y="0"/>
                </a:lnTo>
                <a:lnTo>
                  <a:pt x="667865" y="9266"/>
                </a:lnTo>
                <a:lnTo>
                  <a:pt x="714451" y="7622"/>
                </a:lnTo>
                <a:lnTo>
                  <a:pt x="744698" y="17435"/>
                </a:lnTo>
                <a:lnTo>
                  <a:pt x="767427" y="17008"/>
                </a:lnTo>
                <a:lnTo>
                  <a:pt x="791716" y="15487"/>
                </a:lnTo>
                <a:lnTo>
                  <a:pt x="822957" y="24602"/>
                </a:lnTo>
                <a:lnTo>
                  <a:pt x="853748" y="34034"/>
                </a:lnTo>
                <a:lnTo>
                  <a:pt x="876685" y="33462"/>
                </a:lnTo>
                <a:lnTo>
                  <a:pt x="910208" y="40977"/>
                </a:lnTo>
                <a:lnTo>
                  <a:pt x="942887" y="49084"/>
                </a:lnTo>
                <a:lnTo>
                  <a:pt x="982068" y="68143"/>
                </a:lnTo>
                <a:lnTo>
                  <a:pt x="1013225" y="77318"/>
                </a:lnTo>
                <a:lnTo>
                  <a:pt x="1041021" y="88849"/>
                </a:lnTo>
                <a:lnTo>
                  <a:pt x="1067858" y="101053"/>
                </a:lnTo>
                <a:lnTo>
                  <a:pt x="1094583" y="113335"/>
                </a:lnTo>
                <a:lnTo>
                  <a:pt x="1122040" y="125104"/>
                </a:lnTo>
                <a:lnTo>
                  <a:pt x="1145000" y="140027"/>
                </a:lnTo>
                <a:lnTo>
                  <a:pt x="1159541" y="145342"/>
                </a:lnTo>
                <a:lnTo>
                  <a:pt x="1181824" y="160739"/>
                </a:lnTo>
                <a:close/>
              </a:path>
              <a:path extrusionOk="0" h="1092200" w="2544445">
                <a:moveTo>
                  <a:pt x="172786" y="92734"/>
                </a:moveTo>
                <a:lnTo>
                  <a:pt x="140042" y="115695"/>
                </a:lnTo>
                <a:lnTo>
                  <a:pt x="142967" y="98133"/>
                </a:lnTo>
                <a:lnTo>
                  <a:pt x="172786" y="92734"/>
                </a:lnTo>
                <a:close/>
              </a:path>
              <a:path extrusionOk="0" h="1092200" w="2544445">
                <a:moveTo>
                  <a:pt x="769778" y="356606"/>
                </a:moveTo>
                <a:lnTo>
                  <a:pt x="555222" y="507056"/>
                </a:lnTo>
                <a:lnTo>
                  <a:pt x="575530" y="477305"/>
                </a:lnTo>
                <a:lnTo>
                  <a:pt x="733638" y="366436"/>
                </a:lnTo>
                <a:lnTo>
                  <a:pt x="769778" y="356606"/>
                </a:lnTo>
                <a:close/>
              </a:path>
              <a:path extrusionOk="0" h="1092200" w="2544445">
                <a:moveTo>
                  <a:pt x="834765" y="326547"/>
                </a:moveTo>
                <a:lnTo>
                  <a:pt x="511129" y="553486"/>
                </a:lnTo>
                <a:lnTo>
                  <a:pt x="520815" y="531183"/>
                </a:lnTo>
                <a:lnTo>
                  <a:pt x="798625" y="336377"/>
                </a:lnTo>
                <a:lnTo>
                  <a:pt x="834765" y="326547"/>
                </a:lnTo>
                <a:close/>
              </a:path>
              <a:path extrusionOk="0" h="1092200" w="2544445">
                <a:moveTo>
                  <a:pt x="883431" y="307933"/>
                </a:moveTo>
                <a:lnTo>
                  <a:pt x="488295" y="585009"/>
                </a:lnTo>
                <a:lnTo>
                  <a:pt x="487831" y="569823"/>
                </a:lnTo>
                <a:lnTo>
                  <a:pt x="863612" y="306318"/>
                </a:lnTo>
                <a:lnTo>
                  <a:pt x="883431" y="307933"/>
                </a:lnTo>
                <a:close/>
              </a:path>
              <a:path extrusionOk="0" h="1092200" w="2544445">
                <a:moveTo>
                  <a:pt x="949479" y="277130"/>
                </a:moveTo>
                <a:lnTo>
                  <a:pt x="458250" y="621588"/>
                </a:lnTo>
                <a:lnTo>
                  <a:pt x="462546" y="603064"/>
                </a:lnTo>
                <a:lnTo>
                  <a:pt x="920787" y="281738"/>
                </a:lnTo>
                <a:lnTo>
                  <a:pt x="949479" y="277130"/>
                </a:lnTo>
                <a:close/>
              </a:path>
              <a:path extrusionOk="0" h="1092200" w="2544445">
                <a:moveTo>
                  <a:pt x="878549" y="978337"/>
                </a:moveTo>
                <a:lnTo>
                  <a:pt x="725070" y="1085960"/>
                </a:lnTo>
                <a:lnTo>
                  <a:pt x="709176" y="1081593"/>
                </a:lnTo>
                <a:lnTo>
                  <a:pt x="704763" y="1084688"/>
                </a:lnTo>
                <a:lnTo>
                  <a:pt x="667211" y="1079998"/>
                </a:lnTo>
                <a:lnTo>
                  <a:pt x="631574" y="1073965"/>
                </a:lnTo>
                <a:lnTo>
                  <a:pt x="590674" y="1056110"/>
                </a:lnTo>
                <a:lnTo>
                  <a:pt x="559207" y="1047153"/>
                </a:lnTo>
                <a:lnTo>
                  <a:pt x="507204" y="1021575"/>
                </a:lnTo>
                <a:lnTo>
                  <a:pt x="478249" y="995345"/>
                </a:lnTo>
                <a:lnTo>
                  <a:pt x="438871" y="945401"/>
                </a:lnTo>
                <a:lnTo>
                  <a:pt x="420311" y="911882"/>
                </a:lnTo>
                <a:lnTo>
                  <a:pt x="404795" y="876229"/>
                </a:lnTo>
                <a:lnTo>
                  <a:pt x="399555" y="848880"/>
                </a:lnTo>
                <a:lnTo>
                  <a:pt x="392973" y="822473"/>
                </a:lnTo>
                <a:lnTo>
                  <a:pt x="395260" y="805359"/>
                </a:lnTo>
                <a:lnTo>
                  <a:pt x="391833" y="776739"/>
                </a:lnTo>
                <a:lnTo>
                  <a:pt x="397275" y="757412"/>
                </a:lnTo>
                <a:lnTo>
                  <a:pt x="409187" y="733548"/>
                </a:lnTo>
                <a:lnTo>
                  <a:pt x="414991" y="698455"/>
                </a:lnTo>
                <a:lnTo>
                  <a:pt x="443154" y="647685"/>
                </a:lnTo>
                <a:lnTo>
                  <a:pt x="446887" y="629556"/>
                </a:lnTo>
                <a:lnTo>
                  <a:pt x="969922" y="262794"/>
                </a:lnTo>
                <a:lnTo>
                  <a:pt x="997319" y="259095"/>
                </a:lnTo>
                <a:lnTo>
                  <a:pt x="1017706" y="244799"/>
                </a:lnTo>
                <a:lnTo>
                  <a:pt x="1036679" y="247006"/>
                </a:lnTo>
                <a:lnTo>
                  <a:pt x="1061170" y="229833"/>
                </a:lnTo>
                <a:lnTo>
                  <a:pt x="1082171" y="230617"/>
                </a:lnTo>
                <a:lnTo>
                  <a:pt x="1181824" y="160739"/>
                </a:lnTo>
                <a:lnTo>
                  <a:pt x="1198844" y="164315"/>
                </a:lnTo>
                <a:lnTo>
                  <a:pt x="1209554" y="172317"/>
                </a:lnTo>
                <a:lnTo>
                  <a:pt x="612352" y="591085"/>
                </a:lnTo>
                <a:lnTo>
                  <a:pt x="582964" y="627204"/>
                </a:lnTo>
                <a:lnTo>
                  <a:pt x="555266" y="662137"/>
                </a:lnTo>
                <a:lnTo>
                  <a:pt x="536888" y="706046"/>
                </a:lnTo>
                <a:lnTo>
                  <a:pt x="520877" y="748296"/>
                </a:lnTo>
                <a:lnTo>
                  <a:pt x="514354" y="799404"/>
                </a:lnTo>
                <a:lnTo>
                  <a:pt x="514584" y="814754"/>
                </a:lnTo>
                <a:lnTo>
                  <a:pt x="536242" y="877123"/>
                </a:lnTo>
                <a:lnTo>
                  <a:pt x="575479" y="927165"/>
                </a:lnTo>
                <a:lnTo>
                  <a:pt x="614556" y="946297"/>
                </a:lnTo>
                <a:lnTo>
                  <a:pt x="641939" y="958118"/>
                </a:lnTo>
                <a:lnTo>
                  <a:pt x="670392" y="969189"/>
                </a:lnTo>
                <a:lnTo>
                  <a:pt x="687543" y="972673"/>
                </a:lnTo>
                <a:lnTo>
                  <a:pt x="705258" y="975762"/>
                </a:lnTo>
                <a:lnTo>
                  <a:pt x="723198" y="978694"/>
                </a:lnTo>
                <a:lnTo>
                  <a:pt x="741026" y="981704"/>
                </a:lnTo>
                <a:lnTo>
                  <a:pt x="767981" y="978313"/>
                </a:lnTo>
                <a:lnTo>
                  <a:pt x="803468" y="984452"/>
                </a:lnTo>
                <a:lnTo>
                  <a:pt x="832564" y="979561"/>
                </a:lnTo>
                <a:lnTo>
                  <a:pt x="862224" y="974274"/>
                </a:lnTo>
                <a:lnTo>
                  <a:pt x="878549" y="978337"/>
                </a:lnTo>
                <a:close/>
              </a:path>
              <a:path extrusionOk="0" h="1092200" w="2544445">
                <a:moveTo>
                  <a:pt x="1352140" y="801359"/>
                </a:moveTo>
                <a:lnTo>
                  <a:pt x="986302" y="1057891"/>
                </a:lnTo>
                <a:lnTo>
                  <a:pt x="969705" y="1054018"/>
                </a:lnTo>
                <a:lnTo>
                  <a:pt x="940547" y="1074464"/>
                </a:lnTo>
                <a:lnTo>
                  <a:pt x="919414" y="1073772"/>
                </a:lnTo>
                <a:lnTo>
                  <a:pt x="905911" y="1083241"/>
                </a:lnTo>
                <a:lnTo>
                  <a:pt x="885566" y="1081995"/>
                </a:lnTo>
                <a:lnTo>
                  <a:pt x="865785" y="1080355"/>
                </a:lnTo>
                <a:lnTo>
                  <a:pt x="851662" y="1090258"/>
                </a:lnTo>
                <a:lnTo>
                  <a:pt x="837196" y="1084891"/>
                </a:lnTo>
                <a:lnTo>
                  <a:pt x="830247" y="1089764"/>
                </a:lnTo>
                <a:lnTo>
                  <a:pt x="814410" y="1085357"/>
                </a:lnTo>
                <a:lnTo>
                  <a:pt x="805527" y="1091587"/>
                </a:lnTo>
                <a:lnTo>
                  <a:pt x="789803" y="1087102"/>
                </a:lnTo>
                <a:lnTo>
                  <a:pt x="1206339" y="795019"/>
                </a:lnTo>
                <a:lnTo>
                  <a:pt x="1216223" y="772577"/>
                </a:lnTo>
                <a:lnTo>
                  <a:pt x="1233061" y="760770"/>
                </a:lnTo>
                <a:lnTo>
                  <a:pt x="1242212" y="738842"/>
                </a:lnTo>
                <a:lnTo>
                  <a:pt x="1266759" y="721629"/>
                </a:lnTo>
                <a:lnTo>
                  <a:pt x="1283451" y="694413"/>
                </a:lnTo>
                <a:lnTo>
                  <a:pt x="1299467" y="667671"/>
                </a:lnTo>
                <a:lnTo>
                  <a:pt x="1307402" y="631084"/>
                </a:lnTo>
                <a:lnTo>
                  <a:pt x="1316417" y="624763"/>
                </a:lnTo>
                <a:lnTo>
                  <a:pt x="1324297" y="588215"/>
                </a:lnTo>
                <a:lnTo>
                  <a:pt x="1327067" y="555250"/>
                </a:lnTo>
                <a:lnTo>
                  <a:pt x="1335552" y="533789"/>
                </a:lnTo>
                <a:lnTo>
                  <a:pt x="1334492" y="503510"/>
                </a:lnTo>
                <a:lnTo>
                  <a:pt x="1331238" y="490281"/>
                </a:lnTo>
                <a:lnTo>
                  <a:pt x="1327872" y="477130"/>
                </a:lnTo>
                <a:lnTo>
                  <a:pt x="1331572" y="474535"/>
                </a:lnTo>
                <a:lnTo>
                  <a:pt x="1327642" y="461780"/>
                </a:lnTo>
                <a:lnTo>
                  <a:pt x="1322154" y="450117"/>
                </a:lnTo>
                <a:lnTo>
                  <a:pt x="1322755" y="449696"/>
                </a:lnTo>
                <a:lnTo>
                  <a:pt x="1315463" y="439298"/>
                </a:lnTo>
                <a:lnTo>
                  <a:pt x="1310303" y="427404"/>
                </a:lnTo>
                <a:lnTo>
                  <a:pt x="1304862" y="415709"/>
                </a:lnTo>
                <a:lnTo>
                  <a:pt x="1286077" y="382348"/>
                </a:lnTo>
                <a:lnTo>
                  <a:pt x="1260737" y="353583"/>
                </a:lnTo>
                <a:lnTo>
                  <a:pt x="1251230" y="344738"/>
                </a:lnTo>
                <a:lnTo>
                  <a:pt x="1248788" y="346450"/>
                </a:lnTo>
                <a:lnTo>
                  <a:pt x="1239731" y="337290"/>
                </a:lnTo>
                <a:lnTo>
                  <a:pt x="1239543" y="337422"/>
                </a:lnTo>
                <a:lnTo>
                  <a:pt x="1231510" y="327544"/>
                </a:lnTo>
                <a:lnTo>
                  <a:pt x="1219927" y="320155"/>
                </a:lnTo>
                <a:lnTo>
                  <a:pt x="1205752" y="314583"/>
                </a:lnTo>
                <a:lnTo>
                  <a:pt x="1197235" y="320555"/>
                </a:lnTo>
                <a:lnTo>
                  <a:pt x="1172721" y="322234"/>
                </a:lnTo>
                <a:lnTo>
                  <a:pt x="1130760" y="336147"/>
                </a:lnTo>
                <a:lnTo>
                  <a:pt x="1106246" y="337825"/>
                </a:lnTo>
                <a:lnTo>
                  <a:pt x="1095316" y="345490"/>
                </a:lnTo>
                <a:lnTo>
                  <a:pt x="1076868" y="342914"/>
                </a:lnTo>
                <a:lnTo>
                  <a:pt x="1053880" y="359034"/>
                </a:lnTo>
                <a:lnTo>
                  <a:pt x="983405" y="377430"/>
                </a:lnTo>
                <a:lnTo>
                  <a:pt x="955458" y="397026"/>
                </a:lnTo>
                <a:lnTo>
                  <a:pt x="920221" y="406224"/>
                </a:lnTo>
                <a:lnTo>
                  <a:pt x="881264" y="418030"/>
                </a:lnTo>
                <a:lnTo>
                  <a:pt x="849374" y="440392"/>
                </a:lnTo>
                <a:lnTo>
                  <a:pt x="809967" y="452514"/>
                </a:lnTo>
                <a:lnTo>
                  <a:pt x="1209554" y="172317"/>
                </a:lnTo>
                <a:lnTo>
                  <a:pt x="1235931" y="184843"/>
                </a:lnTo>
                <a:lnTo>
                  <a:pt x="1253932" y="203242"/>
                </a:lnTo>
                <a:lnTo>
                  <a:pt x="1263548" y="196500"/>
                </a:lnTo>
                <a:lnTo>
                  <a:pt x="1324112" y="200565"/>
                </a:lnTo>
                <a:lnTo>
                  <a:pt x="1376933" y="194548"/>
                </a:lnTo>
                <a:lnTo>
                  <a:pt x="1428909" y="189124"/>
                </a:lnTo>
                <a:lnTo>
                  <a:pt x="1487162" y="194809"/>
                </a:lnTo>
                <a:lnTo>
                  <a:pt x="1525247" y="199126"/>
                </a:lnTo>
                <a:lnTo>
                  <a:pt x="1368475" y="309058"/>
                </a:lnTo>
                <a:lnTo>
                  <a:pt x="1390349" y="340253"/>
                </a:lnTo>
                <a:lnTo>
                  <a:pt x="1416059" y="384269"/>
                </a:lnTo>
                <a:lnTo>
                  <a:pt x="1435459" y="432710"/>
                </a:lnTo>
                <a:lnTo>
                  <a:pt x="1437238" y="446974"/>
                </a:lnTo>
                <a:lnTo>
                  <a:pt x="1445238" y="472387"/>
                </a:lnTo>
                <a:lnTo>
                  <a:pt x="1444933" y="488112"/>
                </a:lnTo>
                <a:lnTo>
                  <a:pt x="1450961" y="514907"/>
                </a:lnTo>
                <a:lnTo>
                  <a:pt x="1449012" y="531785"/>
                </a:lnTo>
                <a:lnTo>
                  <a:pt x="1446612" y="548979"/>
                </a:lnTo>
                <a:lnTo>
                  <a:pt x="1443762" y="566489"/>
                </a:lnTo>
                <a:lnTo>
                  <a:pt x="1447752" y="594713"/>
                </a:lnTo>
                <a:lnTo>
                  <a:pt x="1438972" y="631893"/>
                </a:lnTo>
                <a:lnTo>
                  <a:pt x="1427036" y="671285"/>
                </a:lnTo>
                <a:lnTo>
                  <a:pt x="1369057" y="773985"/>
                </a:lnTo>
                <a:lnTo>
                  <a:pt x="1352140" y="801359"/>
                </a:lnTo>
                <a:close/>
              </a:path>
              <a:path extrusionOk="0" h="1092200" w="2544445">
                <a:moveTo>
                  <a:pt x="2542980" y="912504"/>
                </a:moveTo>
                <a:lnTo>
                  <a:pt x="2534378" y="918536"/>
                </a:lnTo>
                <a:lnTo>
                  <a:pt x="2523011" y="910995"/>
                </a:lnTo>
                <a:lnTo>
                  <a:pt x="2518720" y="914005"/>
                </a:lnTo>
                <a:lnTo>
                  <a:pt x="2507531" y="906339"/>
                </a:lnTo>
                <a:lnTo>
                  <a:pt x="2496681" y="898436"/>
                </a:lnTo>
                <a:lnTo>
                  <a:pt x="2486112" y="890336"/>
                </a:lnTo>
                <a:lnTo>
                  <a:pt x="2474848" y="882723"/>
                </a:lnTo>
                <a:lnTo>
                  <a:pt x="2464993" y="874123"/>
                </a:lnTo>
                <a:lnTo>
                  <a:pt x="2448410" y="854729"/>
                </a:lnTo>
                <a:lnTo>
                  <a:pt x="2438837" y="845931"/>
                </a:lnTo>
                <a:lnTo>
                  <a:pt x="2421709" y="826918"/>
                </a:lnTo>
                <a:lnTo>
                  <a:pt x="2405088" y="807551"/>
                </a:lnTo>
                <a:lnTo>
                  <a:pt x="2395195" y="798976"/>
                </a:lnTo>
                <a:lnTo>
                  <a:pt x="2376377" y="781150"/>
                </a:lnTo>
                <a:lnTo>
                  <a:pt x="2366813" y="772345"/>
                </a:lnTo>
                <a:lnTo>
                  <a:pt x="2358489" y="762671"/>
                </a:lnTo>
                <a:lnTo>
                  <a:pt x="2343324" y="742283"/>
                </a:lnTo>
                <a:lnTo>
                  <a:pt x="2335112" y="732530"/>
                </a:lnTo>
                <a:lnTo>
                  <a:pt x="2325905" y="723475"/>
                </a:lnTo>
                <a:lnTo>
                  <a:pt x="2309181" y="704179"/>
                </a:lnTo>
                <a:lnTo>
                  <a:pt x="2299523" y="695440"/>
                </a:lnTo>
                <a:lnTo>
                  <a:pt x="2282348" y="676461"/>
                </a:lnTo>
                <a:lnTo>
                  <a:pt x="2272503" y="667854"/>
                </a:lnTo>
                <a:lnTo>
                  <a:pt x="2262206" y="659563"/>
                </a:lnTo>
                <a:lnTo>
                  <a:pt x="2244393" y="641031"/>
                </a:lnTo>
                <a:lnTo>
                  <a:pt x="2233871" y="632898"/>
                </a:lnTo>
                <a:lnTo>
                  <a:pt x="2225105" y="623534"/>
                </a:lnTo>
                <a:lnTo>
                  <a:pt x="2223349" y="624765"/>
                </a:lnTo>
                <a:lnTo>
                  <a:pt x="2213964" y="615835"/>
                </a:lnTo>
                <a:lnTo>
                  <a:pt x="2201714" y="608914"/>
                </a:lnTo>
                <a:lnTo>
                  <a:pt x="2192460" y="599892"/>
                </a:lnTo>
                <a:lnTo>
                  <a:pt x="2183769" y="590475"/>
                </a:lnTo>
                <a:lnTo>
                  <a:pt x="2182990" y="591021"/>
                </a:lnTo>
                <a:lnTo>
                  <a:pt x="2173661" y="582052"/>
                </a:lnTo>
                <a:lnTo>
                  <a:pt x="2163824" y="573438"/>
                </a:lnTo>
                <a:lnTo>
                  <a:pt x="2153425" y="565219"/>
                </a:lnTo>
                <a:lnTo>
                  <a:pt x="2142405" y="557435"/>
                </a:lnTo>
                <a:lnTo>
                  <a:pt x="2131855" y="549322"/>
                </a:lnTo>
                <a:lnTo>
                  <a:pt x="2099416" y="525535"/>
                </a:lnTo>
                <a:lnTo>
                  <a:pt x="2074541" y="511955"/>
                </a:lnTo>
                <a:lnTo>
                  <a:pt x="2054615" y="494905"/>
                </a:lnTo>
                <a:lnTo>
                  <a:pt x="2041924" y="488293"/>
                </a:lnTo>
                <a:lnTo>
                  <a:pt x="2032285" y="479541"/>
                </a:lnTo>
                <a:lnTo>
                  <a:pt x="2020073" y="472593"/>
                </a:lnTo>
                <a:lnTo>
                  <a:pt x="1995057" y="459112"/>
                </a:lnTo>
                <a:lnTo>
                  <a:pt x="1971657" y="444499"/>
                </a:lnTo>
                <a:lnTo>
                  <a:pt x="1954984" y="440679"/>
                </a:lnTo>
                <a:lnTo>
                  <a:pt x="1930625" y="426737"/>
                </a:lnTo>
                <a:lnTo>
                  <a:pt x="1918188" y="419947"/>
                </a:lnTo>
                <a:lnTo>
                  <a:pt x="1905976" y="412999"/>
                </a:lnTo>
                <a:lnTo>
                  <a:pt x="1893538" y="406210"/>
                </a:lnTo>
                <a:lnTo>
                  <a:pt x="1880425" y="399894"/>
                </a:lnTo>
                <a:lnTo>
                  <a:pt x="1878622" y="401158"/>
                </a:lnTo>
                <a:lnTo>
                  <a:pt x="1870729" y="391181"/>
                </a:lnTo>
                <a:lnTo>
                  <a:pt x="1869527" y="392024"/>
                </a:lnTo>
                <a:lnTo>
                  <a:pt x="1853831" y="387519"/>
                </a:lnTo>
                <a:lnTo>
                  <a:pt x="1840896" y="381079"/>
                </a:lnTo>
                <a:lnTo>
                  <a:pt x="1828975" y="373927"/>
                </a:lnTo>
                <a:lnTo>
                  <a:pt x="1816322" y="367288"/>
                </a:lnTo>
                <a:lnTo>
                  <a:pt x="1769205" y="353793"/>
                </a:lnTo>
                <a:lnTo>
                  <a:pt x="1757444" y="346529"/>
                </a:lnTo>
                <a:lnTo>
                  <a:pt x="1744556" y="340056"/>
                </a:lnTo>
                <a:lnTo>
                  <a:pt x="1738734" y="344138"/>
                </a:lnTo>
                <a:lnTo>
                  <a:pt x="1726296" y="337348"/>
                </a:lnTo>
                <a:lnTo>
                  <a:pt x="1721197" y="340924"/>
                </a:lnTo>
                <a:lnTo>
                  <a:pt x="1707961" y="334694"/>
                </a:lnTo>
                <a:lnTo>
                  <a:pt x="1694388" y="328701"/>
                </a:lnTo>
                <a:lnTo>
                  <a:pt x="1688274" y="332988"/>
                </a:lnTo>
                <a:lnTo>
                  <a:pt x="1636904" y="322476"/>
                </a:lnTo>
                <a:lnTo>
                  <a:pt x="1583675" y="313267"/>
                </a:lnTo>
                <a:lnTo>
                  <a:pt x="1491071" y="300647"/>
                </a:lnTo>
                <a:lnTo>
                  <a:pt x="1472164" y="298394"/>
                </a:lnTo>
                <a:lnTo>
                  <a:pt x="1449444" y="298814"/>
                </a:lnTo>
                <a:lnTo>
                  <a:pt x="1380494" y="300629"/>
                </a:lnTo>
                <a:lnTo>
                  <a:pt x="1525247" y="199126"/>
                </a:lnTo>
                <a:lnTo>
                  <a:pt x="1544289" y="201285"/>
                </a:lnTo>
                <a:lnTo>
                  <a:pt x="1592884" y="198231"/>
                </a:lnTo>
                <a:lnTo>
                  <a:pt x="1624746" y="206912"/>
                </a:lnTo>
                <a:lnTo>
                  <a:pt x="1649316" y="205194"/>
                </a:lnTo>
                <a:lnTo>
                  <a:pt x="1680727" y="214190"/>
                </a:lnTo>
                <a:lnTo>
                  <a:pt x="1711236" y="223819"/>
                </a:lnTo>
                <a:lnTo>
                  <a:pt x="1734801" y="222806"/>
                </a:lnTo>
                <a:lnTo>
                  <a:pt x="1765038" y="232626"/>
                </a:lnTo>
                <a:lnTo>
                  <a:pt x="1824780" y="252779"/>
                </a:lnTo>
                <a:lnTo>
                  <a:pt x="1840420" y="257323"/>
                </a:lnTo>
                <a:lnTo>
                  <a:pt x="1855665" y="262144"/>
                </a:lnTo>
                <a:lnTo>
                  <a:pt x="1870572" y="267202"/>
                </a:lnTo>
                <a:lnTo>
                  <a:pt x="1892489" y="282856"/>
                </a:lnTo>
                <a:lnTo>
                  <a:pt x="1907603" y="287769"/>
                </a:lnTo>
                <a:lnTo>
                  <a:pt x="1922322" y="292959"/>
                </a:lnTo>
                <a:lnTo>
                  <a:pt x="1944220" y="308626"/>
                </a:lnTo>
                <a:lnTo>
                  <a:pt x="1958996" y="313776"/>
                </a:lnTo>
                <a:lnTo>
                  <a:pt x="1971790" y="320316"/>
                </a:lnTo>
                <a:lnTo>
                  <a:pt x="1997604" y="333237"/>
                </a:lnTo>
                <a:lnTo>
                  <a:pt x="2010399" y="339776"/>
                </a:lnTo>
                <a:lnTo>
                  <a:pt x="2023804" y="345888"/>
                </a:lnTo>
                <a:lnTo>
                  <a:pt x="2036927" y="352197"/>
                </a:lnTo>
                <a:lnTo>
                  <a:pt x="2057228" y="368983"/>
                </a:lnTo>
                <a:lnTo>
                  <a:pt x="2070295" y="375332"/>
                </a:lnTo>
                <a:lnTo>
                  <a:pt x="2085399" y="380252"/>
                </a:lnTo>
                <a:lnTo>
                  <a:pt x="2107795" y="395570"/>
                </a:lnTo>
                <a:lnTo>
                  <a:pt x="2122449" y="400806"/>
                </a:lnTo>
                <a:lnTo>
                  <a:pt x="2143492" y="417072"/>
                </a:lnTo>
                <a:lnTo>
                  <a:pt x="2166640" y="431863"/>
                </a:lnTo>
                <a:lnTo>
                  <a:pt x="2177537" y="439733"/>
                </a:lnTo>
                <a:lnTo>
                  <a:pt x="2207149" y="465502"/>
                </a:lnTo>
                <a:lnTo>
                  <a:pt x="2229470" y="480872"/>
                </a:lnTo>
                <a:lnTo>
                  <a:pt x="2251162" y="496684"/>
                </a:lnTo>
                <a:lnTo>
                  <a:pt x="2271783" y="513247"/>
                </a:lnTo>
                <a:lnTo>
                  <a:pt x="2291389" y="530521"/>
                </a:lnTo>
                <a:lnTo>
                  <a:pt x="2302747" y="538068"/>
                </a:lnTo>
                <a:lnTo>
                  <a:pt x="2311259" y="547610"/>
                </a:lnTo>
                <a:lnTo>
                  <a:pt x="2319884" y="557073"/>
                </a:lnTo>
                <a:lnTo>
                  <a:pt x="2329185" y="566062"/>
                </a:lnTo>
                <a:lnTo>
                  <a:pt x="2339726" y="574182"/>
                </a:lnTo>
                <a:lnTo>
                  <a:pt x="2341529" y="572918"/>
                </a:lnTo>
                <a:lnTo>
                  <a:pt x="2350022" y="582473"/>
                </a:lnTo>
                <a:lnTo>
                  <a:pt x="2368296" y="600682"/>
                </a:lnTo>
                <a:lnTo>
                  <a:pt x="2393917" y="629250"/>
                </a:lnTo>
                <a:lnTo>
                  <a:pt x="2412134" y="647498"/>
                </a:lnTo>
                <a:lnTo>
                  <a:pt x="2445770" y="685957"/>
                </a:lnTo>
                <a:lnTo>
                  <a:pt x="2475020" y="727491"/>
                </a:lnTo>
                <a:lnTo>
                  <a:pt x="2500054" y="771981"/>
                </a:lnTo>
                <a:lnTo>
                  <a:pt x="2512092" y="794562"/>
                </a:lnTo>
                <a:lnTo>
                  <a:pt x="2531027" y="827818"/>
                </a:lnTo>
                <a:lnTo>
                  <a:pt x="2534938" y="840587"/>
                </a:lnTo>
                <a:lnTo>
                  <a:pt x="2543887" y="865335"/>
                </a:lnTo>
                <a:lnTo>
                  <a:pt x="2543290" y="881264"/>
                </a:lnTo>
                <a:lnTo>
                  <a:pt x="2540440" y="898774"/>
                </a:lnTo>
                <a:lnTo>
                  <a:pt x="2542980" y="912504"/>
                </a:lnTo>
                <a:close/>
              </a:path>
              <a:path extrusionOk="0" h="1092200" w="2544445">
                <a:moveTo>
                  <a:pt x="904359" y="975750"/>
                </a:moveTo>
                <a:lnTo>
                  <a:pt x="744869" y="1087587"/>
                </a:lnTo>
                <a:lnTo>
                  <a:pt x="729483" y="1082865"/>
                </a:lnTo>
                <a:lnTo>
                  <a:pt x="887695" y="971924"/>
                </a:lnTo>
                <a:lnTo>
                  <a:pt x="904359" y="975750"/>
                </a:lnTo>
                <a:close/>
              </a:path>
              <a:path extrusionOk="0" h="1092200" w="2544445">
                <a:moveTo>
                  <a:pt x="1010161" y="932582"/>
                </a:moveTo>
                <a:lnTo>
                  <a:pt x="782609" y="1092146"/>
                </a:lnTo>
                <a:lnTo>
                  <a:pt x="767899" y="1086949"/>
                </a:lnTo>
                <a:lnTo>
                  <a:pt x="752851" y="1081990"/>
                </a:lnTo>
                <a:lnTo>
                  <a:pt x="922285" y="963180"/>
                </a:lnTo>
                <a:lnTo>
                  <a:pt x="937962" y="967698"/>
                </a:lnTo>
                <a:lnTo>
                  <a:pt x="988831" y="932028"/>
                </a:lnTo>
                <a:lnTo>
                  <a:pt x="1010161" y="932582"/>
                </a:lnTo>
                <a:close/>
              </a:path>
              <a:path extrusionOk="0" h="1092200" w="2544445">
                <a:moveTo>
                  <a:pt x="1309436" y="846815"/>
                </a:moveTo>
                <a:lnTo>
                  <a:pt x="1032508" y="1041002"/>
                </a:lnTo>
                <a:lnTo>
                  <a:pt x="1005534" y="1044405"/>
                </a:lnTo>
                <a:lnTo>
                  <a:pt x="1327367" y="818730"/>
                </a:lnTo>
                <a:lnTo>
                  <a:pt x="1309436" y="846815"/>
                </a:lnTo>
                <a:close/>
              </a:path>
              <a:path extrusionOk="0" h="1092200" w="2544445">
                <a:moveTo>
                  <a:pt x="1185391" y="949309"/>
                </a:moveTo>
                <a:lnTo>
                  <a:pt x="1104463" y="1006057"/>
                </a:lnTo>
                <a:lnTo>
                  <a:pt x="1080532" y="1007327"/>
                </a:lnTo>
                <a:lnTo>
                  <a:pt x="1180504" y="937225"/>
                </a:lnTo>
                <a:lnTo>
                  <a:pt x="1185391" y="949309"/>
                </a:lnTo>
                <a:close/>
              </a:path>
              <a:path extrusionOk="0" h="1092200" w="2544445">
                <a:moveTo>
                  <a:pt x="1272310" y="888360"/>
                </a:moveTo>
                <a:lnTo>
                  <a:pt x="1189598" y="946359"/>
                </a:lnTo>
                <a:lnTo>
                  <a:pt x="1180504" y="937225"/>
                </a:lnTo>
                <a:lnTo>
                  <a:pt x="1274418" y="871370"/>
                </a:lnTo>
                <a:lnTo>
                  <a:pt x="1272310" y="888360"/>
                </a:lnTo>
                <a:close/>
              </a:path>
            </a:pathLst>
          </a:custGeom>
          <a:solidFill>
            <a:srgbClr val="FFF5E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3"/>
          <p:cNvSpPr/>
          <p:nvPr/>
        </p:nvSpPr>
        <p:spPr>
          <a:xfrm>
            <a:off x="14810536" y="1"/>
            <a:ext cx="3477463" cy="177013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 name="Google Shape;92;p3"/>
          <p:cNvSpPr/>
          <p:nvPr/>
        </p:nvSpPr>
        <p:spPr>
          <a:xfrm>
            <a:off x="0" y="8958267"/>
            <a:ext cx="3401060" cy="1329055"/>
          </a:xfrm>
          <a:custGeom>
            <a:rect b="b" l="l" r="r" t="t"/>
            <a:pathLst>
              <a:path extrusionOk="0" h="1329054" w="3401060">
                <a:moveTo>
                  <a:pt x="0" y="1328732"/>
                </a:moveTo>
                <a:lnTo>
                  <a:pt x="3400644" y="1328732"/>
                </a:lnTo>
                <a:lnTo>
                  <a:pt x="3291024" y="1224649"/>
                </a:lnTo>
                <a:lnTo>
                  <a:pt x="2960326" y="1004479"/>
                </a:lnTo>
                <a:lnTo>
                  <a:pt x="2559298" y="888115"/>
                </a:lnTo>
                <a:lnTo>
                  <a:pt x="2518961" y="884163"/>
                </a:lnTo>
                <a:lnTo>
                  <a:pt x="2480655" y="877766"/>
                </a:lnTo>
                <a:lnTo>
                  <a:pt x="2409641" y="858126"/>
                </a:lnTo>
                <a:lnTo>
                  <a:pt x="2345272" y="830168"/>
                </a:lnTo>
                <a:lnTo>
                  <a:pt x="2286564" y="794867"/>
                </a:lnTo>
                <a:lnTo>
                  <a:pt x="2232531" y="753196"/>
                </a:lnTo>
                <a:lnTo>
                  <a:pt x="2182189" y="706129"/>
                </a:lnTo>
                <a:lnTo>
                  <a:pt x="2134554" y="654641"/>
                </a:lnTo>
                <a:lnTo>
                  <a:pt x="2088641" y="599704"/>
                </a:lnTo>
                <a:lnTo>
                  <a:pt x="2043465" y="542294"/>
                </a:lnTo>
                <a:lnTo>
                  <a:pt x="1998041" y="483384"/>
                </a:lnTo>
                <a:lnTo>
                  <a:pt x="1974929" y="453671"/>
                </a:lnTo>
                <a:lnTo>
                  <a:pt x="1927288" y="394336"/>
                </a:lnTo>
                <a:lnTo>
                  <a:pt x="1902513" y="364959"/>
                </a:lnTo>
                <a:lnTo>
                  <a:pt x="1876937" y="335937"/>
                </a:lnTo>
                <a:lnTo>
                  <a:pt x="1850439" y="307393"/>
                </a:lnTo>
                <a:lnTo>
                  <a:pt x="1822894" y="279447"/>
                </a:lnTo>
                <a:lnTo>
                  <a:pt x="1794179" y="252222"/>
                </a:lnTo>
                <a:lnTo>
                  <a:pt x="1764171" y="225840"/>
                </a:lnTo>
                <a:lnTo>
                  <a:pt x="1732748" y="200421"/>
                </a:lnTo>
                <a:lnTo>
                  <a:pt x="1699786" y="176089"/>
                </a:lnTo>
                <a:lnTo>
                  <a:pt x="1665162" y="152964"/>
                </a:lnTo>
                <a:lnTo>
                  <a:pt x="1628753" y="131169"/>
                </a:lnTo>
                <a:lnTo>
                  <a:pt x="1590436" y="110824"/>
                </a:lnTo>
                <a:lnTo>
                  <a:pt x="1550088" y="92053"/>
                </a:lnTo>
                <a:lnTo>
                  <a:pt x="1507586" y="74976"/>
                </a:lnTo>
                <a:lnTo>
                  <a:pt x="1462806" y="59716"/>
                </a:lnTo>
                <a:lnTo>
                  <a:pt x="1415626" y="46394"/>
                </a:lnTo>
                <a:lnTo>
                  <a:pt x="1365923" y="35131"/>
                </a:lnTo>
                <a:lnTo>
                  <a:pt x="1313573" y="26051"/>
                </a:lnTo>
                <a:lnTo>
                  <a:pt x="1258453" y="19273"/>
                </a:lnTo>
                <a:lnTo>
                  <a:pt x="795183" y="0"/>
                </a:lnTo>
                <a:lnTo>
                  <a:pt x="450249" y="151319"/>
                </a:lnTo>
                <a:lnTo>
                  <a:pt x="52191" y="615203"/>
                </a:lnTo>
                <a:lnTo>
                  <a:pt x="0" y="692188"/>
                </a:lnTo>
                <a:lnTo>
                  <a:pt x="0" y="1328732"/>
                </a:lnTo>
                <a:close/>
              </a:path>
            </a:pathLst>
          </a:custGeom>
          <a:solidFill>
            <a:srgbClr val="F7AB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4"/>
          <p:cNvSpPr txBox="1"/>
          <p:nvPr/>
        </p:nvSpPr>
        <p:spPr>
          <a:xfrm>
            <a:off x="2246678" y="981043"/>
            <a:ext cx="15316835" cy="8949055"/>
          </a:xfrm>
          <a:prstGeom prst="rect">
            <a:avLst/>
          </a:prstGeom>
          <a:noFill/>
          <a:ln>
            <a:noFill/>
          </a:ln>
        </p:spPr>
        <p:txBody>
          <a:bodyPr anchorCtr="0" anchor="t" bIns="0" lIns="0" spcFirstLastPara="1" rIns="0" wrap="square" tIns="43800">
            <a:spAutoFit/>
          </a:bodyPr>
          <a:lstStyle/>
          <a:p>
            <a:pPr indent="0" lvl="0" marL="12700" marR="5080" rtl="0" algn="ctr">
              <a:lnSpc>
                <a:spcPct val="119387"/>
              </a:lnSpc>
              <a:spcBef>
                <a:spcPts val="0"/>
              </a:spcBef>
              <a:spcAft>
                <a:spcPts val="0"/>
              </a:spcAft>
              <a:buNone/>
            </a:pPr>
            <a:r>
              <a:rPr lang="en-US" sz="4900">
                <a:solidFill>
                  <a:schemeClr val="dk1"/>
                </a:solidFill>
                <a:latin typeface="Trebuchet MS"/>
                <a:ea typeface="Trebuchet MS"/>
                <a:cs typeface="Trebuchet MS"/>
                <a:sym typeface="Trebuchet MS"/>
              </a:rPr>
              <a:t>There are so many problems that occur during the  car rental business. Some of them, the  occurrence of collisions in booking schedules so  that car rental owners find it difficult to make  decisions.It's not only difficult to make decisions,  car rental owners also find it difficult to find  drivers who can drive and drivers also find it  difficult to adjust their own schedules. Then the  transaction process that must be done in cash  makes it difficult for renters to make payments  because payments must be made at the car rental</a:t>
            </a:r>
            <a:endParaRPr sz="4900">
              <a:solidFill>
                <a:schemeClr val="dk1"/>
              </a:solidFill>
              <a:latin typeface="Trebuchet MS"/>
              <a:ea typeface="Trebuchet MS"/>
              <a:cs typeface="Trebuchet MS"/>
              <a:sym typeface="Trebuchet MS"/>
            </a:endParaRPr>
          </a:p>
          <a:p>
            <a:pPr indent="0" lvl="0" marL="0" marR="163195" rtl="0" algn="ctr">
              <a:lnSpc>
                <a:spcPct val="115510"/>
              </a:lnSpc>
              <a:spcBef>
                <a:spcPts val="0"/>
              </a:spcBef>
              <a:spcAft>
                <a:spcPts val="0"/>
              </a:spcAft>
              <a:buNone/>
            </a:pPr>
            <a:r>
              <a:rPr lang="en-US" sz="4900">
                <a:solidFill>
                  <a:schemeClr val="dk1"/>
                </a:solidFill>
                <a:latin typeface="Trebuchet MS"/>
                <a:ea typeface="Trebuchet MS"/>
                <a:cs typeface="Trebuchet MS"/>
                <a:sym typeface="Trebuchet MS"/>
              </a:rPr>
              <a:t>location.</a:t>
            </a:r>
            <a:endParaRPr sz="4900">
              <a:solidFill>
                <a:schemeClr val="dk1"/>
              </a:solidFill>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1" name="Shape 101"/>
        <p:cNvGrpSpPr/>
        <p:nvPr/>
      </p:nvGrpSpPr>
      <p:grpSpPr>
        <a:xfrm>
          <a:off x="0" y="0"/>
          <a:ext cx="0" cy="0"/>
          <a:chOff x="0" y="0"/>
          <a:chExt cx="0" cy="0"/>
        </a:xfrm>
      </p:grpSpPr>
      <p:sp>
        <p:nvSpPr>
          <p:cNvPr id="102" name="Google Shape;102;p5"/>
          <p:cNvSpPr/>
          <p:nvPr/>
        </p:nvSpPr>
        <p:spPr>
          <a:xfrm>
            <a:off x="0" y="2"/>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solidFill>
            <a:srgbClr val="FFD0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p5"/>
          <p:cNvSpPr/>
          <p:nvPr/>
        </p:nvSpPr>
        <p:spPr>
          <a:xfrm>
            <a:off x="0" y="2725273"/>
            <a:ext cx="2115820" cy="2827020"/>
          </a:xfrm>
          <a:custGeom>
            <a:rect b="b" l="l" r="r" t="t"/>
            <a:pathLst>
              <a:path extrusionOk="0" h="2827020" w="2115820">
                <a:moveTo>
                  <a:pt x="844690" y="839262"/>
                </a:moveTo>
                <a:lnTo>
                  <a:pt x="292369" y="1089677"/>
                </a:lnTo>
                <a:lnTo>
                  <a:pt x="69823" y="0"/>
                </a:lnTo>
                <a:lnTo>
                  <a:pt x="844690" y="839262"/>
                </a:lnTo>
                <a:close/>
              </a:path>
              <a:path extrusionOk="0" h="2827020" w="2115820">
                <a:moveTo>
                  <a:pt x="1169036" y="692207"/>
                </a:moveTo>
                <a:lnTo>
                  <a:pt x="844690" y="839262"/>
                </a:lnTo>
                <a:lnTo>
                  <a:pt x="1058277" y="147135"/>
                </a:lnTo>
                <a:lnTo>
                  <a:pt x="1169036" y="692207"/>
                </a:lnTo>
                <a:close/>
              </a:path>
              <a:path extrusionOk="0" h="2827020" w="2115820">
                <a:moveTo>
                  <a:pt x="869439" y="2826559"/>
                </a:moveTo>
                <a:lnTo>
                  <a:pt x="610323" y="1738562"/>
                </a:lnTo>
                <a:lnTo>
                  <a:pt x="0" y="1910919"/>
                </a:lnTo>
                <a:lnTo>
                  <a:pt x="0" y="1789135"/>
                </a:lnTo>
                <a:lnTo>
                  <a:pt x="385868" y="1451595"/>
                </a:lnTo>
                <a:lnTo>
                  <a:pt x="0" y="1346888"/>
                </a:lnTo>
                <a:lnTo>
                  <a:pt x="0" y="1126316"/>
                </a:lnTo>
                <a:lnTo>
                  <a:pt x="292369" y="1089677"/>
                </a:lnTo>
                <a:lnTo>
                  <a:pt x="1169036" y="692207"/>
                </a:lnTo>
                <a:lnTo>
                  <a:pt x="1203813" y="863356"/>
                </a:lnTo>
                <a:lnTo>
                  <a:pt x="1992601" y="505729"/>
                </a:lnTo>
                <a:lnTo>
                  <a:pt x="1405558" y="1378689"/>
                </a:lnTo>
                <a:lnTo>
                  <a:pt x="1778515" y="1442563"/>
                </a:lnTo>
                <a:lnTo>
                  <a:pt x="903694" y="1839197"/>
                </a:lnTo>
                <a:lnTo>
                  <a:pt x="869439" y="2826559"/>
                </a:lnTo>
                <a:close/>
              </a:path>
              <a:path extrusionOk="0" h="2827020" w="2115820">
                <a:moveTo>
                  <a:pt x="1858907" y="2378607"/>
                </a:moveTo>
                <a:lnTo>
                  <a:pt x="903694" y="1839197"/>
                </a:lnTo>
                <a:lnTo>
                  <a:pt x="1778515" y="1442563"/>
                </a:lnTo>
                <a:lnTo>
                  <a:pt x="1966078" y="1474686"/>
                </a:lnTo>
                <a:lnTo>
                  <a:pt x="1420691" y="1721958"/>
                </a:lnTo>
                <a:lnTo>
                  <a:pt x="1858907" y="2378607"/>
                </a:lnTo>
                <a:close/>
              </a:path>
              <a:path extrusionOk="0" h="2827020" w="2115820">
                <a:moveTo>
                  <a:pt x="2115695" y="1500310"/>
                </a:moveTo>
                <a:lnTo>
                  <a:pt x="1420691" y="1721958"/>
                </a:lnTo>
                <a:lnTo>
                  <a:pt x="1966078" y="1474686"/>
                </a:lnTo>
                <a:lnTo>
                  <a:pt x="2115695" y="1500310"/>
                </a:lnTo>
                <a:close/>
              </a:path>
            </a:pathLst>
          </a:custGeom>
          <a:solidFill>
            <a:srgbClr val="FFF5E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 name="Google Shape;104;p5"/>
          <p:cNvSpPr/>
          <p:nvPr/>
        </p:nvSpPr>
        <p:spPr>
          <a:xfrm>
            <a:off x="13439478" y="2043546"/>
            <a:ext cx="3119420" cy="309794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 name="Google Shape;105;p5"/>
          <p:cNvSpPr/>
          <p:nvPr/>
        </p:nvSpPr>
        <p:spPr>
          <a:xfrm>
            <a:off x="16262979" y="610046"/>
            <a:ext cx="2025650" cy="1132840"/>
          </a:xfrm>
          <a:custGeom>
            <a:rect b="b" l="l" r="r" t="t"/>
            <a:pathLst>
              <a:path extrusionOk="0" h="1132839" w="2025650">
                <a:moveTo>
                  <a:pt x="0" y="495570"/>
                </a:moveTo>
                <a:lnTo>
                  <a:pt x="10898" y="444041"/>
                </a:lnTo>
                <a:lnTo>
                  <a:pt x="26567" y="401383"/>
                </a:lnTo>
                <a:lnTo>
                  <a:pt x="54269" y="340646"/>
                </a:lnTo>
                <a:lnTo>
                  <a:pt x="97389" y="260940"/>
                </a:lnTo>
                <a:lnTo>
                  <a:pt x="123860" y="221414"/>
                </a:lnTo>
                <a:lnTo>
                  <a:pt x="154860" y="185500"/>
                </a:lnTo>
                <a:lnTo>
                  <a:pt x="189853" y="153096"/>
                </a:lnTo>
                <a:lnTo>
                  <a:pt x="228299" y="124104"/>
                </a:lnTo>
                <a:lnTo>
                  <a:pt x="269660" y="98425"/>
                </a:lnTo>
                <a:lnTo>
                  <a:pt x="313396" y="75959"/>
                </a:lnTo>
                <a:lnTo>
                  <a:pt x="358970" y="56608"/>
                </a:lnTo>
                <a:lnTo>
                  <a:pt x="405843" y="40271"/>
                </a:lnTo>
                <a:lnTo>
                  <a:pt x="453477" y="26849"/>
                </a:lnTo>
                <a:lnTo>
                  <a:pt x="501332" y="16244"/>
                </a:lnTo>
                <a:lnTo>
                  <a:pt x="548870" y="8356"/>
                </a:lnTo>
                <a:lnTo>
                  <a:pt x="595553" y="3085"/>
                </a:lnTo>
                <a:lnTo>
                  <a:pt x="640842" y="333"/>
                </a:lnTo>
                <a:lnTo>
                  <a:pt x="684198" y="0"/>
                </a:lnTo>
                <a:lnTo>
                  <a:pt x="725084" y="1986"/>
                </a:lnTo>
                <a:lnTo>
                  <a:pt x="762959" y="6193"/>
                </a:lnTo>
                <a:lnTo>
                  <a:pt x="807553" y="14283"/>
                </a:lnTo>
                <a:lnTo>
                  <a:pt x="850618" y="25593"/>
                </a:lnTo>
                <a:lnTo>
                  <a:pt x="892169" y="40142"/>
                </a:lnTo>
                <a:lnTo>
                  <a:pt x="932222" y="57947"/>
                </a:lnTo>
                <a:lnTo>
                  <a:pt x="970791" y="79025"/>
                </a:lnTo>
                <a:lnTo>
                  <a:pt x="973985" y="81123"/>
                </a:lnTo>
                <a:lnTo>
                  <a:pt x="803668" y="48122"/>
                </a:lnTo>
                <a:lnTo>
                  <a:pt x="758728" y="39941"/>
                </a:lnTo>
                <a:lnTo>
                  <a:pt x="720084" y="35787"/>
                </a:lnTo>
                <a:lnTo>
                  <a:pt x="678219" y="33985"/>
                </a:lnTo>
                <a:lnTo>
                  <a:pt x="633760" y="34652"/>
                </a:lnTo>
                <a:lnTo>
                  <a:pt x="587335" y="37907"/>
                </a:lnTo>
                <a:lnTo>
                  <a:pt x="539571" y="43867"/>
                </a:lnTo>
                <a:lnTo>
                  <a:pt x="491097" y="52649"/>
                </a:lnTo>
                <a:lnTo>
                  <a:pt x="442539" y="64371"/>
                </a:lnTo>
                <a:lnTo>
                  <a:pt x="394525" y="79151"/>
                </a:lnTo>
                <a:lnTo>
                  <a:pt x="347683" y="97105"/>
                </a:lnTo>
                <a:lnTo>
                  <a:pt x="302640" y="118351"/>
                </a:lnTo>
                <a:lnTo>
                  <a:pt x="260024" y="143007"/>
                </a:lnTo>
                <a:lnTo>
                  <a:pt x="220463" y="171191"/>
                </a:lnTo>
                <a:lnTo>
                  <a:pt x="184583" y="203019"/>
                </a:lnTo>
                <a:lnTo>
                  <a:pt x="153012" y="238609"/>
                </a:lnTo>
                <a:lnTo>
                  <a:pt x="126379" y="278080"/>
                </a:lnTo>
                <a:lnTo>
                  <a:pt x="89527" y="346089"/>
                </a:lnTo>
                <a:lnTo>
                  <a:pt x="64020" y="399661"/>
                </a:lnTo>
                <a:lnTo>
                  <a:pt x="47882" y="439492"/>
                </a:lnTo>
                <a:lnTo>
                  <a:pt x="39139" y="466281"/>
                </a:lnTo>
                <a:lnTo>
                  <a:pt x="171056" y="491841"/>
                </a:lnTo>
                <a:lnTo>
                  <a:pt x="167532" y="499427"/>
                </a:lnTo>
                <a:lnTo>
                  <a:pt x="165787" y="503495"/>
                </a:lnTo>
                <a:lnTo>
                  <a:pt x="160980" y="516391"/>
                </a:lnTo>
                <a:lnTo>
                  <a:pt x="0" y="495570"/>
                </a:lnTo>
                <a:close/>
              </a:path>
              <a:path extrusionOk="0" h="1132839" w="2025650">
                <a:moveTo>
                  <a:pt x="1654572" y="868583"/>
                </a:moveTo>
                <a:lnTo>
                  <a:pt x="1591803" y="852823"/>
                </a:lnTo>
                <a:lnTo>
                  <a:pt x="1523941" y="825011"/>
                </a:lnTo>
                <a:lnTo>
                  <a:pt x="1488806" y="804926"/>
                </a:lnTo>
                <a:lnTo>
                  <a:pt x="1453246" y="779839"/>
                </a:lnTo>
                <a:lnTo>
                  <a:pt x="1417542" y="749084"/>
                </a:lnTo>
                <a:lnTo>
                  <a:pt x="1381977" y="712000"/>
                </a:lnTo>
                <a:lnTo>
                  <a:pt x="1346833" y="667923"/>
                </a:lnTo>
                <a:lnTo>
                  <a:pt x="1312393" y="616189"/>
                </a:lnTo>
                <a:lnTo>
                  <a:pt x="1278940" y="556135"/>
                </a:lnTo>
                <a:lnTo>
                  <a:pt x="1246755" y="487098"/>
                </a:lnTo>
                <a:lnTo>
                  <a:pt x="1221672" y="430947"/>
                </a:lnTo>
                <a:lnTo>
                  <a:pt x="1195131" y="378590"/>
                </a:lnTo>
                <a:lnTo>
                  <a:pt x="1167122" y="330011"/>
                </a:lnTo>
                <a:lnTo>
                  <a:pt x="1137632" y="285191"/>
                </a:lnTo>
                <a:lnTo>
                  <a:pt x="1106651" y="244113"/>
                </a:lnTo>
                <a:lnTo>
                  <a:pt x="1074165" y="206761"/>
                </a:lnTo>
                <a:lnTo>
                  <a:pt x="1040164" y="173115"/>
                </a:lnTo>
                <a:lnTo>
                  <a:pt x="1004635" y="143159"/>
                </a:lnTo>
                <a:lnTo>
                  <a:pt x="967567" y="116876"/>
                </a:lnTo>
                <a:lnTo>
                  <a:pt x="928949" y="94249"/>
                </a:lnTo>
                <a:lnTo>
                  <a:pt x="888767" y="75259"/>
                </a:lnTo>
                <a:lnTo>
                  <a:pt x="847011" y="59889"/>
                </a:lnTo>
                <a:lnTo>
                  <a:pt x="803668" y="48122"/>
                </a:lnTo>
                <a:lnTo>
                  <a:pt x="973985" y="81123"/>
                </a:lnTo>
                <a:lnTo>
                  <a:pt x="1007892" y="103392"/>
                </a:lnTo>
                <a:lnTo>
                  <a:pt x="1043539" y="131067"/>
                </a:lnTo>
                <a:lnTo>
                  <a:pt x="1077749" y="162067"/>
                </a:lnTo>
                <a:lnTo>
                  <a:pt x="1110535" y="196408"/>
                </a:lnTo>
                <a:lnTo>
                  <a:pt x="1141914" y="234109"/>
                </a:lnTo>
                <a:lnTo>
                  <a:pt x="1171900" y="275186"/>
                </a:lnTo>
                <a:lnTo>
                  <a:pt x="1200508" y="319657"/>
                </a:lnTo>
                <a:lnTo>
                  <a:pt x="1227754" y="367539"/>
                </a:lnTo>
                <a:lnTo>
                  <a:pt x="1253652" y="418850"/>
                </a:lnTo>
                <a:lnTo>
                  <a:pt x="1278218" y="473605"/>
                </a:lnTo>
                <a:lnTo>
                  <a:pt x="1310900" y="543754"/>
                </a:lnTo>
                <a:lnTo>
                  <a:pt x="1344754" y="604053"/>
                </a:lnTo>
                <a:lnTo>
                  <a:pt x="1379501" y="655296"/>
                </a:lnTo>
                <a:lnTo>
                  <a:pt x="1414867" y="698276"/>
                </a:lnTo>
                <a:lnTo>
                  <a:pt x="1450573" y="733785"/>
                </a:lnTo>
                <a:lnTo>
                  <a:pt x="1486345" y="762616"/>
                </a:lnTo>
                <a:lnTo>
                  <a:pt x="1521905" y="785562"/>
                </a:lnTo>
                <a:lnTo>
                  <a:pt x="1556976" y="803417"/>
                </a:lnTo>
                <a:lnTo>
                  <a:pt x="1624549" y="827022"/>
                </a:lnTo>
                <a:lnTo>
                  <a:pt x="1842807" y="870458"/>
                </a:lnTo>
                <a:lnTo>
                  <a:pt x="1813017" y="876722"/>
                </a:lnTo>
                <a:lnTo>
                  <a:pt x="1761435" y="880940"/>
                </a:lnTo>
                <a:lnTo>
                  <a:pt x="1709988" y="877597"/>
                </a:lnTo>
                <a:lnTo>
                  <a:pt x="1683340" y="873602"/>
                </a:lnTo>
                <a:lnTo>
                  <a:pt x="1654572" y="868583"/>
                </a:lnTo>
                <a:close/>
              </a:path>
              <a:path extrusionOk="0" h="1132839" w="2025650">
                <a:moveTo>
                  <a:pt x="171056" y="491841"/>
                </a:moveTo>
                <a:lnTo>
                  <a:pt x="39139" y="466281"/>
                </a:lnTo>
                <a:lnTo>
                  <a:pt x="139416" y="478797"/>
                </a:lnTo>
                <a:lnTo>
                  <a:pt x="146344" y="465096"/>
                </a:lnTo>
                <a:lnTo>
                  <a:pt x="169729" y="426615"/>
                </a:lnTo>
                <a:lnTo>
                  <a:pt x="207486" y="378554"/>
                </a:lnTo>
                <a:lnTo>
                  <a:pt x="261679" y="327045"/>
                </a:lnTo>
                <a:lnTo>
                  <a:pt x="295571" y="301932"/>
                </a:lnTo>
                <a:lnTo>
                  <a:pt x="334334" y="278276"/>
                </a:lnTo>
                <a:lnTo>
                  <a:pt x="378220" y="256849"/>
                </a:lnTo>
                <a:lnTo>
                  <a:pt x="427486" y="238421"/>
                </a:lnTo>
                <a:lnTo>
                  <a:pt x="482385" y="223766"/>
                </a:lnTo>
                <a:lnTo>
                  <a:pt x="543172" y="213654"/>
                </a:lnTo>
                <a:lnTo>
                  <a:pt x="610101" y="208858"/>
                </a:lnTo>
                <a:lnTo>
                  <a:pt x="683427" y="210148"/>
                </a:lnTo>
                <a:lnTo>
                  <a:pt x="763404" y="218298"/>
                </a:lnTo>
                <a:lnTo>
                  <a:pt x="824910" y="233963"/>
                </a:lnTo>
                <a:lnTo>
                  <a:pt x="865631" y="252660"/>
                </a:lnTo>
                <a:lnTo>
                  <a:pt x="902680" y="277050"/>
                </a:lnTo>
                <a:lnTo>
                  <a:pt x="906806" y="280651"/>
                </a:lnTo>
                <a:lnTo>
                  <a:pt x="759173" y="252046"/>
                </a:lnTo>
                <a:lnTo>
                  <a:pt x="674402" y="243876"/>
                </a:lnTo>
                <a:lnTo>
                  <a:pt x="597635" y="243628"/>
                </a:lnTo>
                <a:lnTo>
                  <a:pt x="528519" y="250287"/>
                </a:lnTo>
                <a:lnTo>
                  <a:pt x="466701" y="262839"/>
                </a:lnTo>
                <a:lnTo>
                  <a:pt x="411828" y="280267"/>
                </a:lnTo>
                <a:lnTo>
                  <a:pt x="363549" y="301558"/>
                </a:lnTo>
                <a:lnTo>
                  <a:pt x="321510" y="325694"/>
                </a:lnTo>
                <a:lnTo>
                  <a:pt x="285359" y="351662"/>
                </a:lnTo>
                <a:lnTo>
                  <a:pt x="254742" y="378445"/>
                </a:lnTo>
                <a:lnTo>
                  <a:pt x="208704" y="430399"/>
                </a:lnTo>
                <a:lnTo>
                  <a:pt x="180575" y="473434"/>
                </a:lnTo>
                <a:lnTo>
                  <a:pt x="172344" y="489068"/>
                </a:lnTo>
                <a:lnTo>
                  <a:pt x="171056" y="491841"/>
                </a:lnTo>
                <a:close/>
              </a:path>
              <a:path extrusionOk="0" h="1132839" w="2025650">
                <a:moveTo>
                  <a:pt x="1572701" y="1121780"/>
                </a:moveTo>
                <a:lnTo>
                  <a:pt x="1533956" y="1113122"/>
                </a:lnTo>
                <a:lnTo>
                  <a:pt x="1483131" y="1096773"/>
                </a:lnTo>
                <a:lnTo>
                  <a:pt x="1436336" y="1075919"/>
                </a:lnTo>
                <a:lnTo>
                  <a:pt x="1393292" y="1050969"/>
                </a:lnTo>
                <a:lnTo>
                  <a:pt x="1353720" y="1022333"/>
                </a:lnTo>
                <a:lnTo>
                  <a:pt x="1317341" y="990420"/>
                </a:lnTo>
                <a:lnTo>
                  <a:pt x="1283877" y="955641"/>
                </a:lnTo>
                <a:lnTo>
                  <a:pt x="1253049" y="918404"/>
                </a:lnTo>
                <a:lnTo>
                  <a:pt x="1224579" y="879120"/>
                </a:lnTo>
                <a:lnTo>
                  <a:pt x="1198187" y="838197"/>
                </a:lnTo>
                <a:lnTo>
                  <a:pt x="1173594" y="796046"/>
                </a:lnTo>
                <a:lnTo>
                  <a:pt x="1150523" y="753076"/>
                </a:lnTo>
                <a:lnTo>
                  <a:pt x="1128695" y="709697"/>
                </a:lnTo>
                <a:lnTo>
                  <a:pt x="1107830" y="666318"/>
                </a:lnTo>
                <a:lnTo>
                  <a:pt x="1064786" y="574692"/>
                </a:lnTo>
                <a:lnTo>
                  <a:pt x="1041740" y="527241"/>
                </a:lnTo>
                <a:lnTo>
                  <a:pt x="1018106" y="481588"/>
                </a:lnTo>
                <a:lnTo>
                  <a:pt x="993478" y="438323"/>
                </a:lnTo>
                <a:lnTo>
                  <a:pt x="967452" y="398039"/>
                </a:lnTo>
                <a:lnTo>
                  <a:pt x="939619" y="361327"/>
                </a:lnTo>
                <a:lnTo>
                  <a:pt x="909576" y="328779"/>
                </a:lnTo>
                <a:lnTo>
                  <a:pt x="876916" y="300985"/>
                </a:lnTo>
                <a:lnTo>
                  <a:pt x="841232" y="278537"/>
                </a:lnTo>
                <a:lnTo>
                  <a:pt x="802120" y="262027"/>
                </a:lnTo>
                <a:lnTo>
                  <a:pt x="759173" y="252046"/>
                </a:lnTo>
                <a:lnTo>
                  <a:pt x="906806" y="280651"/>
                </a:lnTo>
                <a:lnTo>
                  <a:pt x="936484" y="306561"/>
                </a:lnTo>
                <a:lnTo>
                  <a:pt x="967471" y="340622"/>
                </a:lnTo>
                <a:lnTo>
                  <a:pt x="996070" y="378662"/>
                </a:lnTo>
                <a:lnTo>
                  <a:pt x="1022708" y="420108"/>
                </a:lnTo>
                <a:lnTo>
                  <a:pt x="1047814" y="464390"/>
                </a:lnTo>
                <a:lnTo>
                  <a:pt x="1071815" y="510935"/>
                </a:lnTo>
                <a:lnTo>
                  <a:pt x="1095140" y="559173"/>
                </a:lnTo>
                <a:lnTo>
                  <a:pt x="1119192" y="610598"/>
                </a:lnTo>
                <a:lnTo>
                  <a:pt x="1138627" y="651785"/>
                </a:lnTo>
                <a:lnTo>
                  <a:pt x="1159419" y="694930"/>
                </a:lnTo>
                <a:lnTo>
                  <a:pt x="1180879" y="737624"/>
                </a:lnTo>
                <a:lnTo>
                  <a:pt x="1203292" y="779528"/>
                </a:lnTo>
                <a:lnTo>
                  <a:pt x="1226944" y="820301"/>
                </a:lnTo>
                <a:lnTo>
                  <a:pt x="1252119" y="859603"/>
                </a:lnTo>
                <a:lnTo>
                  <a:pt x="1279104" y="897094"/>
                </a:lnTo>
                <a:lnTo>
                  <a:pt x="1308183" y="932434"/>
                </a:lnTo>
                <a:lnTo>
                  <a:pt x="1339643" y="965281"/>
                </a:lnTo>
                <a:lnTo>
                  <a:pt x="1373768" y="995297"/>
                </a:lnTo>
                <a:lnTo>
                  <a:pt x="1410845" y="1022141"/>
                </a:lnTo>
                <a:lnTo>
                  <a:pt x="1451158" y="1045472"/>
                </a:lnTo>
                <a:lnTo>
                  <a:pt x="1494993" y="1064950"/>
                </a:lnTo>
                <a:lnTo>
                  <a:pt x="1542636" y="1080236"/>
                </a:lnTo>
                <a:lnTo>
                  <a:pt x="1773651" y="1126287"/>
                </a:lnTo>
                <a:lnTo>
                  <a:pt x="1758632" y="1128685"/>
                </a:lnTo>
                <a:lnTo>
                  <a:pt x="1698023" y="1132669"/>
                </a:lnTo>
                <a:lnTo>
                  <a:pt x="1635973" y="1130580"/>
                </a:lnTo>
                <a:lnTo>
                  <a:pt x="1572701" y="1121780"/>
                </a:lnTo>
                <a:close/>
              </a:path>
              <a:path extrusionOk="0" h="1132839" w="2025650">
                <a:moveTo>
                  <a:pt x="1842807" y="870458"/>
                </a:moveTo>
                <a:lnTo>
                  <a:pt x="1656496" y="834359"/>
                </a:lnTo>
                <a:lnTo>
                  <a:pt x="1686849" y="839775"/>
                </a:lnTo>
                <a:lnTo>
                  <a:pt x="1715331" y="844065"/>
                </a:lnTo>
                <a:lnTo>
                  <a:pt x="1770182" y="846739"/>
                </a:lnTo>
                <a:lnTo>
                  <a:pt x="1825517" y="840094"/>
                </a:lnTo>
                <a:lnTo>
                  <a:pt x="1880615" y="825583"/>
                </a:lnTo>
                <a:lnTo>
                  <a:pt x="1934755" y="804658"/>
                </a:lnTo>
                <a:lnTo>
                  <a:pt x="1987218" y="778771"/>
                </a:lnTo>
                <a:lnTo>
                  <a:pt x="2025021" y="756575"/>
                </a:lnTo>
                <a:lnTo>
                  <a:pt x="2025021" y="796162"/>
                </a:lnTo>
                <a:lnTo>
                  <a:pt x="2011418" y="804270"/>
                </a:lnTo>
                <a:lnTo>
                  <a:pt x="1963935" y="828718"/>
                </a:lnTo>
                <a:lnTo>
                  <a:pt x="1914731" y="849610"/>
                </a:lnTo>
                <a:lnTo>
                  <a:pt x="1864271" y="865945"/>
                </a:lnTo>
                <a:lnTo>
                  <a:pt x="1842807" y="870458"/>
                </a:lnTo>
                <a:close/>
              </a:path>
              <a:path extrusionOk="0" h="1132839" w="2025650">
                <a:moveTo>
                  <a:pt x="1773651" y="1126287"/>
                </a:moveTo>
                <a:lnTo>
                  <a:pt x="1576029" y="1087996"/>
                </a:lnTo>
                <a:lnTo>
                  <a:pt x="1612484" y="1094010"/>
                </a:lnTo>
                <a:lnTo>
                  <a:pt x="1651890" y="1097786"/>
                </a:lnTo>
                <a:lnTo>
                  <a:pt x="1694132" y="1098835"/>
                </a:lnTo>
                <a:lnTo>
                  <a:pt x="1739097" y="1096667"/>
                </a:lnTo>
                <a:lnTo>
                  <a:pt x="1786671" y="1090791"/>
                </a:lnTo>
                <a:lnTo>
                  <a:pt x="1836741" y="1080718"/>
                </a:lnTo>
                <a:lnTo>
                  <a:pt x="1889195" y="1065957"/>
                </a:lnTo>
                <a:lnTo>
                  <a:pt x="1943917" y="1046019"/>
                </a:lnTo>
                <a:lnTo>
                  <a:pt x="2000796" y="1020413"/>
                </a:lnTo>
                <a:lnTo>
                  <a:pt x="2025021" y="1007353"/>
                </a:lnTo>
                <a:lnTo>
                  <a:pt x="2025021" y="1044295"/>
                </a:lnTo>
                <a:lnTo>
                  <a:pt x="1982967" y="1064837"/>
                </a:lnTo>
                <a:lnTo>
                  <a:pt x="1929969" y="1086703"/>
                </a:lnTo>
                <a:lnTo>
                  <a:pt x="1874790" y="1105061"/>
                </a:lnTo>
                <a:lnTo>
                  <a:pt x="1817616" y="1119268"/>
                </a:lnTo>
                <a:lnTo>
                  <a:pt x="1773651" y="1126287"/>
                </a:lnTo>
                <a:close/>
              </a:path>
            </a:pathLst>
          </a:custGeom>
          <a:solidFill>
            <a:srgbClr val="804A2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 name="Google Shape;106;p5"/>
          <p:cNvSpPr/>
          <p:nvPr/>
        </p:nvSpPr>
        <p:spPr>
          <a:xfrm>
            <a:off x="1980910" y="766474"/>
            <a:ext cx="2393315" cy="636270"/>
          </a:xfrm>
          <a:custGeom>
            <a:rect b="b" l="l" r="r" t="t"/>
            <a:pathLst>
              <a:path extrusionOk="0" h="636269" w="2393315">
                <a:moveTo>
                  <a:pt x="1549634" y="616063"/>
                </a:moveTo>
                <a:lnTo>
                  <a:pt x="1527977" y="446246"/>
                </a:lnTo>
                <a:lnTo>
                  <a:pt x="1540639" y="445141"/>
                </a:lnTo>
                <a:lnTo>
                  <a:pt x="1553173" y="443032"/>
                </a:lnTo>
                <a:lnTo>
                  <a:pt x="1565438" y="438813"/>
                </a:lnTo>
                <a:lnTo>
                  <a:pt x="1577625" y="433981"/>
                </a:lnTo>
                <a:lnTo>
                  <a:pt x="1602349" y="427071"/>
                </a:lnTo>
                <a:lnTo>
                  <a:pt x="1614434" y="421439"/>
                </a:lnTo>
                <a:lnTo>
                  <a:pt x="1638588" y="410056"/>
                </a:lnTo>
                <a:lnTo>
                  <a:pt x="1649898" y="398350"/>
                </a:lnTo>
                <a:lnTo>
                  <a:pt x="1673578" y="383247"/>
                </a:lnTo>
                <a:lnTo>
                  <a:pt x="1707147" y="345302"/>
                </a:lnTo>
                <a:lnTo>
                  <a:pt x="1753437" y="306708"/>
                </a:lnTo>
                <a:lnTo>
                  <a:pt x="1776866" y="289644"/>
                </a:lnTo>
                <a:lnTo>
                  <a:pt x="1800284" y="272485"/>
                </a:lnTo>
                <a:lnTo>
                  <a:pt x="1811050" y="256509"/>
                </a:lnTo>
                <a:lnTo>
                  <a:pt x="1834037" y="235976"/>
                </a:lnTo>
                <a:lnTo>
                  <a:pt x="1856982" y="215114"/>
                </a:lnTo>
                <a:lnTo>
                  <a:pt x="1880107" y="195663"/>
                </a:lnTo>
                <a:lnTo>
                  <a:pt x="1903635" y="179368"/>
                </a:lnTo>
                <a:lnTo>
                  <a:pt x="1915977" y="175753"/>
                </a:lnTo>
                <a:lnTo>
                  <a:pt x="1915336" y="170730"/>
                </a:lnTo>
                <a:lnTo>
                  <a:pt x="1927678" y="167114"/>
                </a:lnTo>
                <a:lnTo>
                  <a:pt x="1927358" y="164603"/>
                </a:lnTo>
                <a:lnTo>
                  <a:pt x="1939892" y="162494"/>
                </a:lnTo>
                <a:lnTo>
                  <a:pt x="1975442" y="140080"/>
                </a:lnTo>
                <a:lnTo>
                  <a:pt x="1999295" y="126335"/>
                </a:lnTo>
                <a:lnTo>
                  <a:pt x="2036370" y="115881"/>
                </a:lnTo>
                <a:lnTo>
                  <a:pt x="2086392" y="106551"/>
                </a:lnTo>
                <a:lnTo>
                  <a:pt x="2086843" y="110090"/>
                </a:lnTo>
                <a:lnTo>
                  <a:pt x="2099174" y="106388"/>
                </a:lnTo>
                <a:lnTo>
                  <a:pt x="2137882" y="108742"/>
                </a:lnTo>
                <a:lnTo>
                  <a:pt x="2164331" y="115354"/>
                </a:lnTo>
                <a:lnTo>
                  <a:pt x="2177460" y="117907"/>
                </a:lnTo>
                <a:lnTo>
                  <a:pt x="2203876" y="124260"/>
                </a:lnTo>
                <a:lnTo>
                  <a:pt x="2230742" y="134145"/>
                </a:lnTo>
                <a:lnTo>
                  <a:pt x="2257956" y="146760"/>
                </a:lnTo>
                <a:lnTo>
                  <a:pt x="2272819" y="162913"/>
                </a:lnTo>
                <a:lnTo>
                  <a:pt x="2300467" y="178927"/>
                </a:lnTo>
                <a:lnTo>
                  <a:pt x="2315673" y="197772"/>
                </a:lnTo>
                <a:lnTo>
                  <a:pt x="2358911" y="235644"/>
                </a:lnTo>
                <a:lnTo>
                  <a:pt x="2373464" y="249364"/>
                </a:lnTo>
                <a:lnTo>
                  <a:pt x="2375521" y="265491"/>
                </a:lnTo>
                <a:lnTo>
                  <a:pt x="2390331" y="281236"/>
                </a:lnTo>
                <a:lnTo>
                  <a:pt x="2392755" y="300240"/>
                </a:lnTo>
                <a:lnTo>
                  <a:pt x="2346782" y="341317"/>
                </a:lnTo>
                <a:lnTo>
                  <a:pt x="2323496" y="359512"/>
                </a:lnTo>
                <a:lnTo>
                  <a:pt x="2300193" y="377565"/>
                </a:lnTo>
                <a:lnTo>
                  <a:pt x="2264279" y="397130"/>
                </a:lnTo>
                <a:lnTo>
                  <a:pt x="2240958" y="415042"/>
                </a:lnTo>
                <a:lnTo>
                  <a:pt x="2241342" y="418056"/>
                </a:lnTo>
                <a:lnTo>
                  <a:pt x="2228872" y="420667"/>
                </a:lnTo>
                <a:lnTo>
                  <a:pt x="2227399" y="409115"/>
                </a:lnTo>
                <a:lnTo>
                  <a:pt x="2214161" y="405699"/>
                </a:lnTo>
                <a:lnTo>
                  <a:pt x="2211936" y="388253"/>
                </a:lnTo>
                <a:lnTo>
                  <a:pt x="2198616" y="384202"/>
                </a:lnTo>
                <a:lnTo>
                  <a:pt x="2196840" y="370272"/>
                </a:lnTo>
                <a:lnTo>
                  <a:pt x="2168115" y="345814"/>
                </a:lnTo>
                <a:lnTo>
                  <a:pt x="2153777" y="333773"/>
                </a:lnTo>
                <a:lnTo>
                  <a:pt x="2140474" y="329855"/>
                </a:lnTo>
                <a:lnTo>
                  <a:pt x="2139386" y="321317"/>
                </a:lnTo>
                <a:lnTo>
                  <a:pt x="2112357" y="310161"/>
                </a:lnTo>
                <a:lnTo>
                  <a:pt x="2085575" y="300935"/>
                </a:lnTo>
                <a:lnTo>
                  <a:pt x="2059141" y="294441"/>
                </a:lnTo>
                <a:lnTo>
                  <a:pt x="2033157" y="291478"/>
                </a:lnTo>
                <a:lnTo>
                  <a:pt x="2020543" y="292959"/>
                </a:lnTo>
                <a:lnTo>
                  <a:pt x="2008170" y="296323"/>
                </a:lnTo>
                <a:lnTo>
                  <a:pt x="1995868" y="300252"/>
                </a:lnTo>
                <a:lnTo>
                  <a:pt x="1983470" y="303429"/>
                </a:lnTo>
                <a:lnTo>
                  <a:pt x="1971243" y="307947"/>
                </a:lnTo>
                <a:lnTo>
                  <a:pt x="1959371" y="315243"/>
                </a:lnTo>
                <a:lnTo>
                  <a:pt x="1947703" y="324140"/>
                </a:lnTo>
                <a:lnTo>
                  <a:pt x="1936089" y="333461"/>
                </a:lnTo>
                <a:lnTo>
                  <a:pt x="1924279" y="341251"/>
                </a:lnTo>
                <a:lnTo>
                  <a:pt x="1912446" y="348854"/>
                </a:lnTo>
                <a:lnTo>
                  <a:pt x="1900781" y="357774"/>
                </a:lnTo>
                <a:lnTo>
                  <a:pt x="1889476" y="369520"/>
                </a:lnTo>
                <a:lnTo>
                  <a:pt x="1877457" y="375671"/>
                </a:lnTo>
                <a:lnTo>
                  <a:pt x="1877910" y="379226"/>
                </a:lnTo>
                <a:lnTo>
                  <a:pt x="1865730" y="384105"/>
                </a:lnTo>
                <a:lnTo>
                  <a:pt x="1866201" y="387801"/>
                </a:lnTo>
                <a:lnTo>
                  <a:pt x="1854579" y="397059"/>
                </a:lnTo>
                <a:lnTo>
                  <a:pt x="1842951" y="406270"/>
                </a:lnTo>
                <a:lnTo>
                  <a:pt x="1831407" y="416140"/>
                </a:lnTo>
                <a:lnTo>
                  <a:pt x="1820037" y="427376"/>
                </a:lnTo>
                <a:lnTo>
                  <a:pt x="1808825" y="439852"/>
                </a:lnTo>
                <a:lnTo>
                  <a:pt x="1797427" y="450868"/>
                </a:lnTo>
                <a:lnTo>
                  <a:pt x="1786017" y="461789"/>
                </a:lnTo>
                <a:lnTo>
                  <a:pt x="1774769" y="473983"/>
                </a:lnTo>
                <a:lnTo>
                  <a:pt x="1763636" y="487078"/>
                </a:lnTo>
                <a:lnTo>
                  <a:pt x="1752359" y="499044"/>
                </a:lnTo>
                <a:lnTo>
                  <a:pt x="1740938" y="509879"/>
                </a:lnTo>
                <a:lnTo>
                  <a:pt x="1729373" y="519585"/>
                </a:lnTo>
                <a:lnTo>
                  <a:pt x="1717747" y="528812"/>
                </a:lnTo>
                <a:lnTo>
                  <a:pt x="1706186" y="538556"/>
                </a:lnTo>
                <a:lnTo>
                  <a:pt x="1694326" y="545947"/>
                </a:lnTo>
                <a:lnTo>
                  <a:pt x="1681799" y="548110"/>
                </a:lnTo>
                <a:lnTo>
                  <a:pt x="1681735" y="547608"/>
                </a:lnTo>
                <a:lnTo>
                  <a:pt x="1669650" y="553233"/>
                </a:lnTo>
                <a:lnTo>
                  <a:pt x="1670802" y="562273"/>
                </a:lnTo>
                <a:lnTo>
                  <a:pt x="1646236" y="570423"/>
                </a:lnTo>
                <a:lnTo>
                  <a:pt x="1634730" y="580591"/>
                </a:lnTo>
                <a:lnTo>
                  <a:pt x="1623356" y="591795"/>
                </a:lnTo>
                <a:lnTo>
                  <a:pt x="1599186" y="603052"/>
                </a:lnTo>
                <a:lnTo>
                  <a:pt x="1586877" y="606927"/>
                </a:lnTo>
                <a:lnTo>
                  <a:pt x="1587028" y="608112"/>
                </a:lnTo>
                <a:lnTo>
                  <a:pt x="1574521" y="610433"/>
                </a:lnTo>
                <a:lnTo>
                  <a:pt x="1562032" y="612895"/>
                </a:lnTo>
                <a:lnTo>
                  <a:pt x="1549634" y="616063"/>
                </a:lnTo>
                <a:close/>
              </a:path>
              <a:path extrusionOk="0" h="636269" w="2393315">
                <a:moveTo>
                  <a:pt x="2113" y="126835"/>
                </a:moveTo>
                <a:lnTo>
                  <a:pt x="0" y="110260"/>
                </a:lnTo>
                <a:lnTo>
                  <a:pt x="12405" y="107147"/>
                </a:lnTo>
                <a:lnTo>
                  <a:pt x="23737" y="95613"/>
                </a:lnTo>
                <a:lnTo>
                  <a:pt x="47709" y="82802"/>
                </a:lnTo>
                <a:lnTo>
                  <a:pt x="59095" y="71692"/>
                </a:lnTo>
                <a:lnTo>
                  <a:pt x="83061" y="58834"/>
                </a:lnTo>
                <a:lnTo>
                  <a:pt x="94368" y="47104"/>
                </a:lnTo>
                <a:lnTo>
                  <a:pt x="105615" y="34903"/>
                </a:lnTo>
                <a:lnTo>
                  <a:pt x="129436" y="20907"/>
                </a:lnTo>
                <a:lnTo>
                  <a:pt x="140671" y="8612"/>
                </a:lnTo>
                <a:lnTo>
                  <a:pt x="152564" y="1480"/>
                </a:lnTo>
                <a:lnTo>
                  <a:pt x="165178" y="0"/>
                </a:lnTo>
                <a:lnTo>
                  <a:pt x="178537" y="4357"/>
                </a:lnTo>
                <a:lnTo>
                  <a:pt x="180066" y="16349"/>
                </a:lnTo>
                <a:lnTo>
                  <a:pt x="194843" y="31827"/>
                </a:lnTo>
                <a:lnTo>
                  <a:pt x="209577" y="46975"/>
                </a:lnTo>
                <a:lnTo>
                  <a:pt x="211702" y="63636"/>
                </a:lnTo>
                <a:lnTo>
                  <a:pt x="226443" y="78831"/>
                </a:lnTo>
                <a:lnTo>
                  <a:pt x="242247" y="102369"/>
                </a:lnTo>
                <a:lnTo>
                  <a:pt x="257980" y="125341"/>
                </a:lnTo>
                <a:lnTo>
                  <a:pt x="286166" y="145577"/>
                </a:lnTo>
                <a:lnTo>
                  <a:pt x="301538" y="165725"/>
                </a:lnTo>
                <a:lnTo>
                  <a:pt x="315293" y="173190"/>
                </a:lnTo>
                <a:lnTo>
                  <a:pt x="328928" y="179714"/>
                </a:lnTo>
                <a:lnTo>
                  <a:pt x="342395" y="184919"/>
                </a:lnTo>
                <a:lnTo>
                  <a:pt x="355645" y="188429"/>
                </a:lnTo>
                <a:lnTo>
                  <a:pt x="356118" y="192141"/>
                </a:lnTo>
                <a:lnTo>
                  <a:pt x="369436" y="196177"/>
                </a:lnTo>
                <a:lnTo>
                  <a:pt x="370216" y="202291"/>
                </a:lnTo>
                <a:lnTo>
                  <a:pt x="383467" y="205809"/>
                </a:lnTo>
                <a:lnTo>
                  <a:pt x="396584" y="208267"/>
                </a:lnTo>
                <a:lnTo>
                  <a:pt x="409592" y="209878"/>
                </a:lnTo>
                <a:lnTo>
                  <a:pt x="410050" y="213472"/>
                </a:lnTo>
                <a:lnTo>
                  <a:pt x="423311" y="217061"/>
                </a:lnTo>
                <a:lnTo>
                  <a:pt x="436799" y="222439"/>
                </a:lnTo>
                <a:lnTo>
                  <a:pt x="462274" y="221408"/>
                </a:lnTo>
                <a:lnTo>
                  <a:pt x="475270" y="222924"/>
                </a:lnTo>
                <a:lnTo>
                  <a:pt x="489119" y="231128"/>
                </a:lnTo>
                <a:lnTo>
                  <a:pt x="489567" y="234643"/>
                </a:lnTo>
                <a:lnTo>
                  <a:pt x="501909" y="231028"/>
                </a:lnTo>
                <a:lnTo>
                  <a:pt x="514571" y="229923"/>
                </a:lnTo>
                <a:lnTo>
                  <a:pt x="527553" y="231330"/>
                </a:lnTo>
                <a:lnTo>
                  <a:pt x="553182" y="231508"/>
                </a:lnTo>
                <a:lnTo>
                  <a:pt x="578642" y="230366"/>
                </a:lnTo>
                <a:lnTo>
                  <a:pt x="603718" y="226211"/>
                </a:lnTo>
                <a:lnTo>
                  <a:pt x="628803" y="222135"/>
                </a:lnTo>
                <a:lnTo>
                  <a:pt x="641447" y="220889"/>
                </a:lnTo>
                <a:lnTo>
                  <a:pt x="666545" y="216907"/>
                </a:lnTo>
                <a:lnTo>
                  <a:pt x="678601" y="211047"/>
                </a:lnTo>
                <a:lnTo>
                  <a:pt x="703119" y="202521"/>
                </a:lnTo>
                <a:lnTo>
                  <a:pt x="715442" y="198757"/>
                </a:lnTo>
                <a:lnTo>
                  <a:pt x="727921" y="196216"/>
                </a:lnTo>
                <a:lnTo>
                  <a:pt x="752908" y="191363"/>
                </a:lnTo>
                <a:lnTo>
                  <a:pt x="765238" y="187661"/>
                </a:lnTo>
                <a:lnTo>
                  <a:pt x="777455" y="183064"/>
                </a:lnTo>
                <a:lnTo>
                  <a:pt x="777158" y="180734"/>
                </a:lnTo>
                <a:lnTo>
                  <a:pt x="789741" y="179009"/>
                </a:lnTo>
                <a:lnTo>
                  <a:pt x="802366" y="177615"/>
                </a:lnTo>
                <a:lnTo>
                  <a:pt x="827078" y="170611"/>
                </a:lnTo>
                <a:lnTo>
                  <a:pt x="839133" y="164743"/>
                </a:lnTo>
                <a:lnTo>
                  <a:pt x="851578" y="161936"/>
                </a:lnTo>
                <a:lnTo>
                  <a:pt x="864119" y="159882"/>
                </a:lnTo>
                <a:lnTo>
                  <a:pt x="876462" y="156274"/>
                </a:lnTo>
                <a:lnTo>
                  <a:pt x="888768" y="152384"/>
                </a:lnTo>
                <a:lnTo>
                  <a:pt x="901201" y="149483"/>
                </a:lnTo>
                <a:lnTo>
                  <a:pt x="901260" y="149946"/>
                </a:lnTo>
                <a:lnTo>
                  <a:pt x="914079" y="150073"/>
                </a:lnTo>
                <a:lnTo>
                  <a:pt x="914385" y="152467"/>
                </a:lnTo>
                <a:lnTo>
                  <a:pt x="927294" y="153301"/>
                </a:lnTo>
                <a:lnTo>
                  <a:pt x="940550" y="156858"/>
                </a:lnTo>
                <a:lnTo>
                  <a:pt x="966417" y="158903"/>
                </a:lnTo>
                <a:lnTo>
                  <a:pt x="992644" y="163773"/>
                </a:lnTo>
                <a:lnTo>
                  <a:pt x="1006981" y="175806"/>
                </a:lnTo>
                <a:lnTo>
                  <a:pt x="1007509" y="179950"/>
                </a:lnTo>
                <a:lnTo>
                  <a:pt x="1020444" y="180980"/>
                </a:lnTo>
                <a:lnTo>
                  <a:pt x="1033330" y="181634"/>
                </a:lnTo>
                <a:lnTo>
                  <a:pt x="1033714" y="184647"/>
                </a:lnTo>
                <a:lnTo>
                  <a:pt x="1047213" y="190104"/>
                </a:lnTo>
                <a:lnTo>
                  <a:pt x="1088141" y="209863"/>
                </a:lnTo>
                <a:lnTo>
                  <a:pt x="1201735" y="297462"/>
                </a:lnTo>
                <a:lnTo>
                  <a:pt x="1229792" y="316685"/>
                </a:lnTo>
                <a:lnTo>
                  <a:pt x="1313856" y="373508"/>
                </a:lnTo>
                <a:lnTo>
                  <a:pt x="1327158" y="377427"/>
                </a:lnTo>
                <a:lnTo>
                  <a:pt x="1328760" y="389983"/>
                </a:lnTo>
                <a:lnTo>
                  <a:pt x="1342902" y="400486"/>
                </a:lnTo>
                <a:lnTo>
                  <a:pt x="1356750" y="408681"/>
                </a:lnTo>
                <a:lnTo>
                  <a:pt x="1370418" y="415464"/>
                </a:lnTo>
                <a:lnTo>
                  <a:pt x="1396617" y="420122"/>
                </a:lnTo>
                <a:lnTo>
                  <a:pt x="1396745" y="421126"/>
                </a:lnTo>
                <a:lnTo>
                  <a:pt x="1410918" y="431864"/>
                </a:lnTo>
                <a:lnTo>
                  <a:pt x="1424159" y="435304"/>
                </a:lnTo>
                <a:lnTo>
                  <a:pt x="1437124" y="436577"/>
                </a:lnTo>
                <a:lnTo>
                  <a:pt x="1450468" y="440817"/>
                </a:lnTo>
                <a:lnTo>
                  <a:pt x="1476569" y="444699"/>
                </a:lnTo>
                <a:lnTo>
                  <a:pt x="1489495" y="445666"/>
                </a:lnTo>
                <a:lnTo>
                  <a:pt x="1502301" y="445692"/>
                </a:lnTo>
                <a:lnTo>
                  <a:pt x="1515443" y="448354"/>
                </a:lnTo>
                <a:lnTo>
                  <a:pt x="1528234" y="448255"/>
                </a:lnTo>
                <a:lnTo>
                  <a:pt x="1549827" y="617578"/>
                </a:lnTo>
                <a:lnTo>
                  <a:pt x="1537386" y="620416"/>
                </a:lnTo>
                <a:lnTo>
                  <a:pt x="1524879" y="622737"/>
                </a:lnTo>
                <a:lnTo>
                  <a:pt x="1499674" y="625879"/>
                </a:lnTo>
                <a:lnTo>
                  <a:pt x="1487013" y="626991"/>
                </a:lnTo>
                <a:lnTo>
                  <a:pt x="1461790" y="629993"/>
                </a:lnTo>
                <a:lnTo>
                  <a:pt x="1449291" y="632376"/>
                </a:lnTo>
                <a:lnTo>
                  <a:pt x="1424145" y="635982"/>
                </a:lnTo>
                <a:lnTo>
                  <a:pt x="1411321" y="635815"/>
                </a:lnTo>
                <a:lnTo>
                  <a:pt x="1398233" y="633576"/>
                </a:lnTo>
                <a:lnTo>
                  <a:pt x="1372294" y="630966"/>
                </a:lnTo>
                <a:lnTo>
                  <a:pt x="1358829" y="625776"/>
                </a:lnTo>
                <a:lnTo>
                  <a:pt x="1345353" y="620493"/>
                </a:lnTo>
                <a:lnTo>
                  <a:pt x="1331852" y="615020"/>
                </a:lnTo>
                <a:lnTo>
                  <a:pt x="1318315" y="609266"/>
                </a:lnTo>
                <a:lnTo>
                  <a:pt x="1304974" y="605042"/>
                </a:lnTo>
                <a:lnTo>
                  <a:pt x="1264721" y="590579"/>
                </a:lnTo>
                <a:lnTo>
                  <a:pt x="1223423" y="567924"/>
                </a:lnTo>
                <a:lnTo>
                  <a:pt x="1209653" y="560341"/>
                </a:lnTo>
                <a:lnTo>
                  <a:pt x="1209106" y="556048"/>
                </a:lnTo>
                <a:lnTo>
                  <a:pt x="1195990" y="553597"/>
                </a:lnTo>
                <a:lnTo>
                  <a:pt x="1195461" y="549446"/>
                </a:lnTo>
                <a:lnTo>
                  <a:pt x="1182280" y="546477"/>
                </a:lnTo>
                <a:lnTo>
                  <a:pt x="1167823" y="533511"/>
                </a:lnTo>
                <a:lnTo>
                  <a:pt x="1140763" y="522103"/>
                </a:lnTo>
                <a:lnTo>
                  <a:pt x="1126240" y="508619"/>
                </a:lnTo>
                <a:lnTo>
                  <a:pt x="1111604" y="494239"/>
                </a:lnTo>
                <a:lnTo>
                  <a:pt x="1097300" y="482473"/>
                </a:lnTo>
                <a:lnTo>
                  <a:pt x="1083045" y="471084"/>
                </a:lnTo>
                <a:lnTo>
                  <a:pt x="1056240" y="461678"/>
                </a:lnTo>
                <a:lnTo>
                  <a:pt x="1042081" y="451042"/>
                </a:lnTo>
                <a:lnTo>
                  <a:pt x="1013385" y="426812"/>
                </a:lnTo>
                <a:lnTo>
                  <a:pt x="984587" y="401781"/>
                </a:lnTo>
                <a:lnTo>
                  <a:pt x="943347" y="379581"/>
                </a:lnTo>
                <a:lnTo>
                  <a:pt x="915120" y="359023"/>
                </a:lnTo>
                <a:lnTo>
                  <a:pt x="888415" y="350402"/>
                </a:lnTo>
                <a:lnTo>
                  <a:pt x="862166" y="345359"/>
                </a:lnTo>
                <a:lnTo>
                  <a:pt x="836398" y="344083"/>
                </a:lnTo>
                <a:lnTo>
                  <a:pt x="811134" y="346763"/>
                </a:lnTo>
                <a:lnTo>
                  <a:pt x="773913" y="356079"/>
                </a:lnTo>
                <a:lnTo>
                  <a:pt x="736963" y="367514"/>
                </a:lnTo>
                <a:lnTo>
                  <a:pt x="687523" y="381404"/>
                </a:lnTo>
                <a:lnTo>
                  <a:pt x="650627" y="393263"/>
                </a:lnTo>
                <a:lnTo>
                  <a:pt x="638148" y="395803"/>
                </a:lnTo>
                <a:lnTo>
                  <a:pt x="625567" y="397543"/>
                </a:lnTo>
                <a:lnTo>
                  <a:pt x="600363" y="400694"/>
                </a:lnTo>
                <a:lnTo>
                  <a:pt x="587907" y="403415"/>
                </a:lnTo>
                <a:lnTo>
                  <a:pt x="562889" y="408025"/>
                </a:lnTo>
                <a:lnTo>
                  <a:pt x="550421" y="410651"/>
                </a:lnTo>
                <a:lnTo>
                  <a:pt x="525223" y="413849"/>
                </a:lnTo>
                <a:lnTo>
                  <a:pt x="499871" y="415838"/>
                </a:lnTo>
                <a:lnTo>
                  <a:pt x="474447" y="417261"/>
                </a:lnTo>
                <a:lnTo>
                  <a:pt x="448879" y="417555"/>
                </a:lnTo>
                <a:lnTo>
                  <a:pt x="423094" y="416154"/>
                </a:lnTo>
                <a:lnTo>
                  <a:pt x="397024" y="412508"/>
                </a:lnTo>
                <a:lnTo>
                  <a:pt x="358151" y="408868"/>
                </a:lnTo>
                <a:lnTo>
                  <a:pt x="331684" y="402114"/>
                </a:lnTo>
                <a:lnTo>
                  <a:pt x="305037" y="393948"/>
                </a:lnTo>
                <a:lnTo>
                  <a:pt x="291790" y="390462"/>
                </a:lnTo>
                <a:lnTo>
                  <a:pt x="251699" y="377271"/>
                </a:lnTo>
                <a:lnTo>
                  <a:pt x="224061" y="361335"/>
                </a:lnTo>
                <a:lnTo>
                  <a:pt x="210239" y="353344"/>
                </a:lnTo>
                <a:lnTo>
                  <a:pt x="196759" y="348037"/>
                </a:lnTo>
                <a:lnTo>
                  <a:pt x="183308" y="342949"/>
                </a:lnTo>
                <a:lnTo>
                  <a:pt x="169634" y="336119"/>
                </a:lnTo>
                <a:lnTo>
                  <a:pt x="127146" y="304133"/>
                </a:lnTo>
                <a:lnTo>
                  <a:pt x="82525" y="255416"/>
                </a:lnTo>
                <a:lnTo>
                  <a:pt x="81308" y="245873"/>
                </a:lnTo>
                <a:lnTo>
                  <a:pt x="68005" y="241954"/>
                </a:lnTo>
                <a:lnTo>
                  <a:pt x="63490" y="206545"/>
                </a:lnTo>
                <a:lnTo>
                  <a:pt x="50133" y="202203"/>
                </a:lnTo>
                <a:lnTo>
                  <a:pt x="49451" y="196851"/>
                </a:lnTo>
                <a:lnTo>
                  <a:pt x="36661" y="196951"/>
                </a:lnTo>
                <a:lnTo>
                  <a:pt x="34393" y="179168"/>
                </a:lnTo>
                <a:lnTo>
                  <a:pt x="17619" y="148034"/>
                </a:lnTo>
                <a:lnTo>
                  <a:pt x="15095" y="128242"/>
                </a:lnTo>
                <a:lnTo>
                  <a:pt x="2113" y="126835"/>
                </a:lnTo>
                <a:close/>
              </a:path>
            </a:pathLst>
          </a:custGeom>
          <a:solidFill>
            <a:srgbClr val="804A2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 name="Google Shape;107;p5"/>
          <p:cNvSpPr/>
          <p:nvPr/>
        </p:nvSpPr>
        <p:spPr>
          <a:xfrm>
            <a:off x="7701523" y="9529977"/>
            <a:ext cx="3923029" cy="757555"/>
          </a:xfrm>
          <a:custGeom>
            <a:rect b="b" l="l" r="r" t="t"/>
            <a:pathLst>
              <a:path extrusionOk="0" h="757554" w="3923029">
                <a:moveTo>
                  <a:pt x="0" y="757021"/>
                </a:moveTo>
                <a:lnTo>
                  <a:pt x="222411" y="649850"/>
                </a:lnTo>
                <a:lnTo>
                  <a:pt x="673294" y="521693"/>
                </a:lnTo>
                <a:lnTo>
                  <a:pt x="1165807" y="535480"/>
                </a:lnTo>
                <a:lnTo>
                  <a:pt x="1205020" y="544170"/>
                </a:lnTo>
                <a:lnTo>
                  <a:pt x="1243241" y="550403"/>
                </a:lnTo>
                <a:lnTo>
                  <a:pt x="1280526" y="554288"/>
                </a:lnTo>
                <a:lnTo>
                  <a:pt x="1316929" y="555929"/>
                </a:lnTo>
                <a:lnTo>
                  <a:pt x="1352507" y="555433"/>
                </a:lnTo>
                <a:lnTo>
                  <a:pt x="1421408" y="548453"/>
                </a:lnTo>
                <a:lnTo>
                  <a:pt x="1487670" y="534197"/>
                </a:lnTo>
                <a:lnTo>
                  <a:pt x="1551737" y="513515"/>
                </a:lnTo>
                <a:lnTo>
                  <a:pt x="1614050" y="487254"/>
                </a:lnTo>
                <a:lnTo>
                  <a:pt x="1675052" y="456264"/>
                </a:lnTo>
                <a:lnTo>
                  <a:pt x="1735186" y="421393"/>
                </a:lnTo>
                <a:lnTo>
                  <a:pt x="1794895" y="383490"/>
                </a:lnTo>
                <a:lnTo>
                  <a:pt x="1854620" y="343404"/>
                </a:lnTo>
                <a:lnTo>
                  <a:pt x="1975893" y="260076"/>
                </a:lnTo>
                <a:lnTo>
                  <a:pt x="2006913" y="239206"/>
                </a:lnTo>
                <a:lnTo>
                  <a:pt x="2070184" y="198162"/>
                </a:lnTo>
                <a:lnTo>
                  <a:pt x="2135463" y="158753"/>
                </a:lnTo>
                <a:lnTo>
                  <a:pt x="2168994" y="139928"/>
                </a:lnTo>
                <a:lnTo>
                  <a:pt x="2203193" y="121830"/>
                </a:lnTo>
                <a:lnTo>
                  <a:pt x="2238116" y="104566"/>
                </a:lnTo>
                <a:lnTo>
                  <a:pt x="2273818" y="88240"/>
                </a:lnTo>
                <a:lnTo>
                  <a:pt x="2310354" y="72961"/>
                </a:lnTo>
                <a:lnTo>
                  <a:pt x="2347779" y="58833"/>
                </a:lnTo>
                <a:lnTo>
                  <a:pt x="2386149" y="45962"/>
                </a:lnTo>
                <a:lnTo>
                  <a:pt x="2425519" y="34456"/>
                </a:lnTo>
                <a:lnTo>
                  <a:pt x="2465944" y="24420"/>
                </a:lnTo>
                <a:lnTo>
                  <a:pt x="2507480" y="15959"/>
                </a:lnTo>
                <a:lnTo>
                  <a:pt x="2550182" y="9181"/>
                </a:lnTo>
                <a:lnTo>
                  <a:pt x="2594106" y="4191"/>
                </a:lnTo>
                <a:lnTo>
                  <a:pt x="2639306" y="1095"/>
                </a:lnTo>
                <a:lnTo>
                  <a:pt x="2685839" y="0"/>
                </a:lnTo>
                <a:lnTo>
                  <a:pt x="2733758" y="1011"/>
                </a:lnTo>
                <a:lnTo>
                  <a:pt x="2783121" y="4234"/>
                </a:lnTo>
                <a:lnTo>
                  <a:pt x="2833981" y="9776"/>
                </a:lnTo>
                <a:lnTo>
                  <a:pt x="2886395" y="17744"/>
                </a:lnTo>
                <a:lnTo>
                  <a:pt x="2940417" y="28241"/>
                </a:lnTo>
                <a:lnTo>
                  <a:pt x="3467892" y="173518"/>
                </a:lnTo>
                <a:lnTo>
                  <a:pt x="3800952" y="467782"/>
                </a:lnTo>
                <a:lnTo>
                  <a:pt x="3922897" y="757021"/>
                </a:lnTo>
                <a:lnTo>
                  <a:pt x="0" y="757021"/>
                </a:lnTo>
                <a:close/>
              </a:path>
            </a:pathLst>
          </a:custGeom>
          <a:solidFill>
            <a:srgbClr val="E6B9A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 name="Google Shape;108;p5"/>
          <p:cNvSpPr/>
          <p:nvPr/>
        </p:nvSpPr>
        <p:spPr>
          <a:xfrm>
            <a:off x="764959" y="3966923"/>
            <a:ext cx="5579702" cy="523779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 name="Google Shape;109;p5"/>
          <p:cNvSpPr/>
          <p:nvPr/>
        </p:nvSpPr>
        <p:spPr>
          <a:xfrm>
            <a:off x="6445814" y="3332617"/>
            <a:ext cx="5522870" cy="519832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 name="Google Shape;110;p5"/>
          <p:cNvSpPr/>
          <p:nvPr/>
        </p:nvSpPr>
        <p:spPr>
          <a:xfrm>
            <a:off x="12025091" y="3965193"/>
            <a:ext cx="5687052" cy="5247615"/>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 name="Google Shape;111;p5"/>
          <p:cNvSpPr txBox="1"/>
          <p:nvPr>
            <p:ph type="title"/>
          </p:nvPr>
        </p:nvSpPr>
        <p:spPr>
          <a:xfrm>
            <a:off x="5958834" y="1170386"/>
            <a:ext cx="6320790" cy="101663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aseline="-25000" lang="en-US" sz="9750">
                <a:latin typeface="Trebuchet MS"/>
                <a:ea typeface="Trebuchet MS"/>
                <a:cs typeface="Trebuchet MS"/>
                <a:sym typeface="Trebuchet MS"/>
              </a:rPr>
              <a:t>Syste</a:t>
            </a:r>
            <a:r>
              <a:rPr lang="en-US" sz="6500">
                <a:latin typeface="Trebuchet MS"/>
                <a:ea typeface="Trebuchet MS"/>
                <a:cs typeface="Trebuchet MS"/>
                <a:sym typeface="Trebuchet MS"/>
              </a:rPr>
              <a:t>m Purpose</a:t>
            </a:r>
            <a:endParaRPr sz="6500">
              <a:latin typeface="Trebuchet MS"/>
              <a:ea typeface="Trebuchet MS"/>
              <a:cs typeface="Trebuchet MS"/>
              <a:sym typeface="Trebuchet MS"/>
            </a:endParaRPr>
          </a:p>
        </p:txBody>
      </p:sp>
      <p:sp>
        <p:nvSpPr>
          <p:cNvPr id="112" name="Google Shape;112;p5"/>
          <p:cNvSpPr txBox="1"/>
          <p:nvPr/>
        </p:nvSpPr>
        <p:spPr>
          <a:xfrm>
            <a:off x="13988391" y="4888057"/>
            <a:ext cx="1539240" cy="569595"/>
          </a:xfrm>
          <a:prstGeom prst="rect">
            <a:avLst/>
          </a:prstGeom>
          <a:noFill/>
          <a:ln>
            <a:noFill/>
          </a:ln>
        </p:spPr>
        <p:txBody>
          <a:bodyPr anchorCtr="0" anchor="t" bIns="0" lIns="0" spcFirstLastPara="1" rIns="0" wrap="square" tIns="37450">
            <a:spAutoFit/>
          </a:bodyPr>
          <a:lstStyle/>
          <a:p>
            <a:pPr indent="0" lvl="0" marL="12700" marR="0" rtl="0" algn="l">
              <a:lnSpc>
                <a:spcPct val="100000"/>
              </a:lnSpc>
              <a:spcBef>
                <a:spcPts val="0"/>
              </a:spcBef>
              <a:spcAft>
                <a:spcPts val="0"/>
              </a:spcAft>
              <a:buNone/>
            </a:pPr>
            <a:r>
              <a:rPr b="1" baseline="30000" lang="en-US" sz="4500">
                <a:solidFill>
                  <a:srgbClr val="804A24"/>
                </a:solidFill>
                <a:latin typeface="Arial"/>
                <a:ea typeface="Arial"/>
                <a:cs typeface="Arial"/>
                <a:sym typeface="Arial"/>
              </a:rPr>
              <a:t>POIN</a:t>
            </a:r>
            <a:r>
              <a:rPr b="1" lang="en-US" sz="3000">
                <a:solidFill>
                  <a:srgbClr val="804A24"/>
                </a:solidFill>
                <a:latin typeface="Arial"/>
                <a:ea typeface="Arial"/>
                <a:cs typeface="Arial"/>
                <a:sym typeface="Arial"/>
              </a:rPr>
              <a:t>T 3</a:t>
            </a:r>
            <a:endParaRPr sz="3000">
              <a:solidFill>
                <a:schemeClr val="dk1"/>
              </a:solidFill>
              <a:latin typeface="Arial"/>
              <a:ea typeface="Arial"/>
              <a:cs typeface="Arial"/>
              <a:sym typeface="Arial"/>
            </a:endParaRPr>
          </a:p>
        </p:txBody>
      </p:sp>
      <p:sp>
        <p:nvSpPr>
          <p:cNvPr id="113" name="Google Shape;113;p5"/>
          <p:cNvSpPr txBox="1"/>
          <p:nvPr/>
        </p:nvSpPr>
        <p:spPr>
          <a:xfrm rot="-60000">
            <a:off x="2438554" y="4827677"/>
            <a:ext cx="1560432" cy="381000"/>
          </a:xfrm>
          <a:prstGeom prst="rect">
            <a:avLst/>
          </a:prstGeom>
          <a:noFill/>
          <a:ln>
            <a:noFill/>
          </a:ln>
        </p:spPr>
        <p:txBody>
          <a:bodyPr anchorCtr="0" anchor="t" bIns="0" lIns="0" spcFirstLastPara="1" rIns="0" wrap="square" tIns="0">
            <a:spAutoFit/>
          </a:bodyPr>
          <a:lstStyle/>
          <a:p>
            <a:pPr indent="0" lvl="0" marL="0" marR="0" rtl="0" algn="l">
              <a:lnSpc>
                <a:spcPct val="66666"/>
              </a:lnSpc>
              <a:spcBef>
                <a:spcPts val="0"/>
              </a:spcBef>
              <a:spcAft>
                <a:spcPts val="0"/>
              </a:spcAft>
              <a:buNone/>
            </a:pPr>
            <a:r>
              <a:rPr b="1" lang="en-US" sz="3000">
                <a:solidFill>
                  <a:srgbClr val="804A24"/>
                </a:solidFill>
                <a:latin typeface="Arial"/>
                <a:ea typeface="Arial"/>
                <a:cs typeface="Arial"/>
                <a:sym typeface="Arial"/>
              </a:rPr>
              <a:t>POIN</a:t>
            </a:r>
            <a:r>
              <a:rPr b="1" baseline="30000" lang="en-US" sz="4500">
                <a:solidFill>
                  <a:srgbClr val="804A24"/>
                </a:solidFill>
                <a:latin typeface="Arial"/>
                <a:ea typeface="Arial"/>
                <a:cs typeface="Arial"/>
                <a:sym typeface="Arial"/>
              </a:rPr>
              <a:t>T 1</a:t>
            </a:r>
            <a:endParaRPr baseline="30000" sz="4500">
              <a:solidFill>
                <a:schemeClr val="dk1"/>
              </a:solidFill>
              <a:latin typeface="Arial"/>
              <a:ea typeface="Arial"/>
              <a:cs typeface="Arial"/>
              <a:sym typeface="Arial"/>
            </a:endParaRPr>
          </a:p>
        </p:txBody>
      </p:sp>
      <p:sp>
        <p:nvSpPr>
          <p:cNvPr id="114" name="Google Shape;114;p5"/>
          <p:cNvSpPr txBox="1"/>
          <p:nvPr/>
        </p:nvSpPr>
        <p:spPr>
          <a:xfrm rot="-60000">
            <a:off x="1856745" y="5762342"/>
            <a:ext cx="3345356" cy="381000"/>
          </a:xfrm>
          <a:prstGeom prst="rect">
            <a:avLst/>
          </a:prstGeom>
          <a:noFill/>
          <a:ln>
            <a:noFill/>
          </a:ln>
        </p:spPr>
        <p:txBody>
          <a:bodyPr anchorCtr="0" anchor="t" bIns="0" lIns="0" spcFirstLastPara="1" rIns="0" wrap="square" tIns="0">
            <a:spAutoFit/>
          </a:bodyPr>
          <a:lstStyle/>
          <a:p>
            <a:pPr indent="0" lvl="0" marL="0" marR="0" rtl="0" algn="l">
              <a:lnSpc>
                <a:spcPct val="66666"/>
              </a:lnSpc>
              <a:spcBef>
                <a:spcPts val="0"/>
              </a:spcBef>
              <a:spcAft>
                <a:spcPts val="0"/>
              </a:spcAft>
              <a:buNone/>
            </a:pPr>
            <a:r>
              <a:rPr baseline="-25000" lang="en-US" sz="4500">
                <a:solidFill>
                  <a:srgbClr val="804A24"/>
                </a:solidFill>
                <a:latin typeface="Trebuchet MS"/>
                <a:ea typeface="Trebuchet MS"/>
                <a:cs typeface="Trebuchet MS"/>
                <a:sym typeface="Trebuchet MS"/>
              </a:rPr>
              <a:t>Ass</a:t>
            </a:r>
            <a:r>
              <a:rPr lang="en-US" sz="3000">
                <a:solidFill>
                  <a:srgbClr val="804A24"/>
                </a:solidFill>
                <a:latin typeface="Trebuchet MS"/>
                <a:ea typeface="Trebuchet MS"/>
                <a:cs typeface="Trebuchet MS"/>
                <a:sym typeface="Trebuchet MS"/>
              </a:rPr>
              <a:t>ist the pro</a:t>
            </a:r>
            <a:r>
              <a:rPr baseline="30000" lang="en-US" sz="4500">
                <a:solidFill>
                  <a:srgbClr val="804A24"/>
                </a:solidFill>
                <a:latin typeface="Trebuchet MS"/>
                <a:ea typeface="Trebuchet MS"/>
                <a:cs typeface="Trebuchet MS"/>
                <a:sym typeface="Trebuchet MS"/>
              </a:rPr>
              <a:t>ject</a:t>
            </a:r>
            <a:endParaRPr baseline="30000" sz="4500">
              <a:solidFill>
                <a:schemeClr val="dk1"/>
              </a:solidFill>
              <a:latin typeface="Trebuchet MS"/>
              <a:ea typeface="Trebuchet MS"/>
              <a:cs typeface="Trebuchet MS"/>
              <a:sym typeface="Trebuchet MS"/>
            </a:endParaRPr>
          </a:p>
        </p:txBody>
      </p:sp>
      <p:sp>
        <p:nvSpPr>
          <p:cNvPr id="115" name="Google Shape;115;p5"/>
          <p:cNvSpPr txBox="1"/>
          <p:nvPr/>
        </p:nvSpPr>
        <p:spPr>
          <a:xfrm rot="-60000">
            <a:off x="1412509" y="6295543"/>
            <a:ext cx="4263303" cy="381000"/>
          </a:xfrm>
          <a:prstGeom prst="rect">
            <a:avLst/>
          </a:prstGeom>
          <a:noFill/>
          <a:ln>
            <a:noFill/>
          </a:ln>
        </p:spPr>
        <p:txBody>
          <a:bodyPr anchorCtr="0" anchor="t" bIns="0" lIns="0" spcFirstLastPara="1" rIns="0" wrap="square" tIns="0">
            <a:spAutoFit/>
          </a:bodyPr>
          <a:lstStyle/>
          <a:p>
            <a:pPr indent="0" lvl="0" marL="0" marR="0" rtl="0" algn="l">
              <a:lnSpc>
                <a:spcPct val="66666"/>
              </a:lnSpc>
              <a:spcBef>
                <a:spcPts val="0"/>
              </a:spcBef>
              <a:spcAft>
                <a:spcPts val="0"/>
              </a:spcAft>
              <a:buNone/>
            </a:pPr>
            <a:r>
              <a:rPr baseline="-25000" lang="en-US" sz="4500">
                <a:solidFill>
                  <a:srgbClr val="804A24"/>
                </a:solidFill>
                <a:latin typeface="Trebuchet MS"/>
                <a:ea typeface="Trebuchet MS"/>
                <a:cs typeface="Trebuchet MS"/>
                <a:sym typeface="Trebuchet MS"/>
              </a:rPr>
              <a:t>owner in m</a:t>
            </a:r>
            <a:r>
              <a:rPr lang="en-US" sz="3000">
                <a:solidFill>
                  <a:srgbClr val="804A24"/>
                </a:solidFill>
                <a:latin typeface="Trebuchet MS"/>
                <a:ea typeface="Trebuchet MS"/>
                <a:cs typeface="Trebuchet MS"/>
                <a:sym typeface="Trebuchet MS"/>
              </a:rPr>
              <a:t>anaging th</a:t>
            </a:r>
            <a:r>
              <a:rPr baseline="30000" lang="en-US" sz="4500">
                <a:solidFill>
                  <a:srgbClr val="804A24"/>
                </a:solidFill>
                <a:latin typeface="Trebuchet MS"/>
                <a:ea typeface="Trebuchet MS"/>
                <a:cs typeface="Trebuchet MS"/>
                <a:sym typeface="Trebuchet MS"/>
              </a:rPr>
              <a:t>e</a:t>
            </a:r>
            <a:endParaRPr baseline="30000" sz="4500">
              <a:solidFill>
                <a:schemeClr val="dk1"/>
              </a:solidFill>
              <a:latin typeface="Trebuchet MS"/>
              <a:ea typeface="Trebuchet MS"/>
              <a:cs typeface="Trebuchet MS"/>
              <a:sym typeface="Trebuchet MS"/>
            </a:endParaRPr>
          </a:p>
        </p:txBody>
      </p:sp>
      <p:sp>
        <p:nvSpPr>
          <p:cNvPr id="116" name="Google Shape;116;p5"/>
          <p:cNvSpPr txBox="1"/>
          <p:nvPr/>
        </p:nvSpPr>
        <p:spPr>
          <a:xfrm rot="-60000">
            <a:off x="2155889" y="6828742"/>
            <a:ext cx="2805387" cy="381000"/>
          </a:xfrm>
          <a:prstGeom prst="rect">
            <a:avLst/>
          </a:prstGeom>
          <a:noFill/>
          <a:ln>
            <a:noFill/>
          </a:ln>
        </p:spPr>
        <p:txBody>
          <a:bodyPr anchorCtr="0" anchor="t" bIns="0" lIns="0" spcFirstLastPara="1" rIns="0" wrap="square" tIns="0">
            <a:spAutoFit/>
          </a:bodyPr>
          <a:lstStyle/>
          <a:p>
            <a:pPr indent="0" lvl="0" marL="0" marR="0" rtl="0" algn="l">
              <a:lnSpc>
                <a:spcPct val="66666"/>
              </a:lnSpc>
              <a:spcBef>
                <a:spcPts val="0"/>
              </a:spcBef>
              <a:spcAft>
                <a:spcPts val="0"/>
              </a:spcAft>
              <a:buNone/>
            </a:pPr>
            <a:r>
              <a:rPr baseline="-25000" lang="en-US" sz="4500">
                <a:solidFill>
                  <a:srgbClr val="804A24"/>
                </a:solidFill>
                <a:latin typeface="Trebuchet MS"/>
                <a:ea typeface="Trebuchet MS"/>
                <a:cs typeface="Trebuchet MS"/>
                <a:sym typeface="Trebuchet MS"/>
              </a:rPr>
              <a:t>ren</a:t>
            </a:r>
            <a:r>
              <a:rPr lang="en-US" sz="3000">
                <a:solidFill>
                  <a:srgbClr val="804A24"/>
                </a:solidFill>
                <a:latin typeface="Trebuchet MS"/>
                <a:ea typeface="Trebuchet MS"/>
                <a:cs typeface="Trebuchet MS"/>
                <a:sym typeface="Trebuchet MS"/>
              </a:rPr>
              <a:t>tal proces</a:t>
            </a:r>
            <a:r>
              <a:rPr baseline="30000" lang="en-US" sz="4500">
                <a:solidFill>
                  <a:srgbClr val="804A24"/>
                </a:solidFill>
                <a:latin typeface="Trebuchet MS"/>
                <a:ea typeface="Trebuchet MS"/>
                <a:cs typeface="Trebuchet MS"/>
                <a:sym typeface="Trebuchet MS"/>
              </a:rPr>
              <a:t>s,</a:t>
            </a:r>
            <a:endParaRPr baseline="30000" sz="4500">
              <a:solidFill>
                <a:schemeClr val="dk1"/>
              </a:solidFill>
              <a:latin typeface="Trebuchet MS"/>
              <a:ea typeface="Trebuchet MS"/>
              <a:cs typeface="Trebuchet MS"/>
              <a:sym typeface="Trebuchet MS"/>
            </a:endParaRPr>
          </a:p>
        </p:txBody>
      </p:sp>
      <p:sp>
        <p:nvSpPr>
          <p:cNvPr id="117" name="Google Shape;117;p5"/>
          <p:cNvSpPr txBox="1"/>
          <p:nvPr/>
        </p:nvSpPr>
        <p:spPr>
          <a:xfrm rot="-60000">
            <a:off x="1995298" y="7361944"/>
            <a:ext cx="3155540" cy="381000"/>
          </a:xfrm>
          <a:prstGeom prst="rect">
            <a:avLst/>
          </a:prstGeom>
          <a:noFill/>
          <a:ln>
            <a:noFill/>
          </a:ln>
        </p:spPr>
        <p:txBody>
          <a:bodyPr anchorCtr="0" anchor="t" bIns="0" lIns="0" spcFirstLastPara="1" rIns="0" wrap="square" tIns="0">
            <a:spAutoFit/>
          </a:bodyPr>
          <a:lstStyle/>
          <a:p>
            <a:pPr indent="0" lvl="0" marL="0" marR="0" rtl="0" algn="l">
              <a:lnSpc>
                <a:spcPct val="66666"/>
              </a:lnSpc>
              <a:spcBef>
                <a:spcPts val="0"/>
              </a:spcBef>
              <a:spcAft>
                <a:spcPts val="0"/>
              </a:spcAft>
              <a:buNone/>
            </a:pPr>
            <a:r>
              <a:rPr baseline="-25000" lang="en-US" sz="4500">
                <a:solidFill>
                  <a:srgbClr val="804A24"/>
                </a:solidFill>
                <a:latin typeface="Trebuchet MS"/>
                <a:ea typeface="Trebuchet MS"/>
                <a:cs typeface="Trebuchet MS"/>
                <a:sym typeface="Trebuchet MS"/>
              </a:rPr>
              <a:t>tra</a:t>
            </a:r>
            <a:r>
              <a:rPr lang="en-US" sz="3000">
                <a:solidFill>
                  <a:srgbClr val="804A24"/>
                </a:solidFill>
                <a:latin typeface="Trebuchet MS"/>
                <a:ea typeface="Trebuchet MS"/>
                <a:cs typeface="Trebuchet MS"/>
                <a:sym typeface="Trebuchet MS"/>
              </a:rPr>
              <a:t>nsactions </a:t>
            </a:r>
            <a:r>
              <a:rPr baseline="30000" lang="en-US" sz="4500">
                <a:solidFill>
                  <a:srgbClr val="804A24"/>
                </a:solidFill>
                <a:latin typeface="Trebuchet MS"/>
                <a:ea typeface="Trebuchet MS"/>
                <a:cs typeface="Trebuchet MS"/>
                <a:sym typeface="Trebuchet MS"/>
              </a:rPr>
              <a:t>and</a:t>
            </a:r>
            <a:endParaRPr baseline="30000" sz="4500">
              <a:solidFill>
                <a:schemeClr val="dk1"/>
              </a:solidFill>
              <a:latin typeface="Trebuchet MS"/>
              <a:ea typeface="Trebuchet MS"/>
              <a:cs typeface="Trebuchet MS"/>
              <a:sym typeface="Trebuchet MS"/>
            </a:endParaRPr>
          </a:p>
        </p:txBody>
      </p:sp>
      <p:sp>
        <p:nvSpPr>
          <p:cNvPr id="118" name="Google Shape;118;p5"/>
          <p:cNvSpPr txBox="1"/>
          <p:nvPr/>
        </p:nvSpPr>
        <p:spPr>
          <a:xfrm rot="-60000">
            <a:off x="2409255" y="7895143"/>
            <a:ext cx="2357002" cy="381000"/>
          </a:xfrm>
          <a:prstGeom prst="rect">
            <a:avLst/>
          </a:prstGeom>
          <a:noFill/>
          <a:ln>
            <a:noFill/>
          </a:ln>
        </p:spPr>
        <p:txBody>
          <a:bodyPr anchorCtr="0" anchor="t" bIns="0" lIns="0" spcFirstLastPara="1" rIns="0" wrap="square" tIns="0">
            <a:spAutoFit/>
          </a:bodyPr>
          <a:lstStyle/>
          <a:p>
            <a:pPr indent="0" lvl="0" marL="0" marR="0" rtl="0" algn="l">
              <a:lnSpc>
                <a:spcPct val="66666"/>
              </a:lnSpc>
              <a:spcBef>
                <a:spcPts val="0"/>
              </a:spcBef>
              <a:spcAft>
                <a:spcPts val="0"/>
              </a:spcAft>
              <a:buNone/>
            </a:pPr>
            <a:r>
              <a:rPr lang="en-US" sz="3000">
                <a:solidFill>
                  <a:srgbClr val="804A24"/>
                </a:solidFill>
                <a:latin typeface="Trebuchet MS"/>
                <a:ea typeface="Trebuchet MS"/>
                <a:cs typeface="Trebuchet MS"/>
                <a:sym typeface="Trebuchet MS"/>
              </a:rPr>
              <a:t>tenan</a:t>
            </a:r>
            <a:r>
              <a:rPr baseline="30000" lang="en-US" sz="4500">
                <a:solidFill>
                  <a:srgbClr val="804A24"/>
                </a:solidFill>
                <a:latin typeface="Trebuchet MS"/>
                <a:ea typeface="Trebuchet MS"/>
                <a:cs typeface="Trebuchet MS"/>
                <a:sym typeface="Trebuchet MS"/>
              </a:rPr>
              <a:t>t data.</a:t>
            </a:r>
            <a:endParaRPr baseline="30000" sz="4500">
              <a:solidFill>
                <a:schemeClr val="dk1"/>
              </a:solidFill>
              <a:latin typeface="Trebuchet MS"/>
              <a:ea typeface="Trebuchet MS"/>
              <a:cs typeface="Trebuchet MS"/>
              <a:sym typeface="Trebuchet MS"/>
            </a:endParaRPr>
          </a:p>
        </p:txBody>
      </p:sp>
      <p:sp>
        <p:nvSpPr>
          <p:cNvPr id="119" name="Google Shape;119;p5"/>
          <p:cNvSpPr txBox="1"/>
          <p:nvPr/>
        </p:nvSpPr>
        <p:spPr>
          <a:xfrm>
            <a:off x="6917644" y="4227828"/>
            <a:ext cx="4552200" cy="2988300"/>
          </a:xfrm>
          <a:prstGeom prst="rect">
            <a:avLst/>
          </a:prstGeom>
          <a:noFill/>
          <a:ln>
            <a:noFill/>
          </a:ln>
        </p:spPr>
        <p:txBody>
          <a:bodyPr anchorCtr="0" anchor="t" bIns="0" lIns="0" spcFirstLastPara="1" rIns="0" wrap="square" tIns="12700">
            <a:spAutoFit/>
          </a:bodyPr>
          <a:lstStyle/>
          <a:p>
            <a:pPr indent="0" lvl="0" marL="0" marR="178435" rtl="0" algn="ctr">
              <a:lnSpc>
                <a:spcPct val="100000"/>
              </a:lnSpc>
              <a:spcBef>
                <a:spcPts val="0"/>
              </a:spcBef>
              <a:spcAft>
                <a:spcPts val="0"/>
              </a:spcAft>
              <a:buNone/>
            </a:pPr>
            <a:r>
              <a:rPr b="1" lang="en-US" sz="3000">
                <a:solidFill>
                  <a:srgbClr val="804A24"/>
                </a:solidFill>
                <a:latin typeface="Arial"/>
                <a:ea typeface="Arial"/>
                <a:cs typeface="Arial"/>
                <a:sym typeface="Arial"/>
              </a:rPr>
              <a:t>POINT 2</a:t>
            </a:r>
            <a:endParaRPr sz="3000">
              <a:solidFill>
                <a:schemeClr val="dk1"/>
              </a:solidFill>
              <a:latin typeface="Arial"/>
              <a:ea typeface="Arial"/>
              <a:cs typeface="Arial"/>
              <a:sym typeface="Arial"/>
            </a:endParaRPr>
          </a:p>
          <a:p>
            <a:pPr indent="0" lvl="0" marL="0" marR="0" rtl="0" algn="l">
              <a:lnSpc>
                <a:spcPct val="100000"/>
              </a:lnSpc>
              <a:spcBef>
                <a:spcPts val="20"/>
              </a:spcBef>
              <a:spcAft>
                <a:spcPts val="0"/>
              </a:spcAft>
              <a:buNone/>
            </a:pPr>
            <a:r>
              <a:t/>
            </a:r>
            <a:endParaRPr sz="4950">
              <a:solidFill>
                <a:schemeClr val="dk1"/>
              </a:solidFill>
              <a:latin typeface="Arial"/>
              <a:ea typeface="Arial"/>
              <a:cs typeface="Arial"/>
              <a:sym typeface="Arial"/>
            </a:endParaRPr>
          </a:p>
          <a:p>
            <a:pPr indent="0" lvl="0" marL="12700" marR="5080" rtl="0" algn="ctr">
              <a:lnSpc>
                <a:spcPct val="117900"/>
              </a:lnSpc>
              <a:spcBef>
                <a:spcPts val="0"/>
              </a:spcBef>
              <a:spcAft>
                <a:spcPts val="0"/>
              </a:spcAft>
              <a:buNone/>
            </a:pPr>
            <a:r>
              <a:rPr baseline="30000" lang="en-US" sz="4950">
                <a:solidFill>
                  <a:srgbClr val="804A24"/>
                </a:solidFill>
                <a:latin typeface="Arial Black"/>
                <a:ea typeface="Arial Black"/>
                <a:cs typeface="Arial Black"/>
                <a:sym typeface="Arial Black"/>
              </a:rPr>
              <a:t>To make it easi</a:t>
            </a:r>
            <a:r>
              <a:rPr lang="en-US" sz="3300">
                <a:solidFill>
                  <a:srgbClr val="804A24"/>
                </a:solidFill>
                <a:latin typeface="Arial Black"/>
                <a:ea typeface="Arial Black"/>
                <a:cs typeface="Arial Black"/>
                <a:sym typeface="Arial Black"/>
              </a:rPr>
              <a:t>er for car  </a:t>
            </a:r>
            <a:r>
              <a:rPr baseline="30000" lang="en-US" sz="4950">
                <a:solidFill>
                  <a:srgbClr val="804A24"/>
                </a:solidFill>
                <a:latin typeface="Arial Black"/>
                <a:ea typeface="Arial Black"/>
                <a:cs typeface="Arial Black"/>
                <a:sym typeface="Arial Black"/>
              </a:rPr>
              <a:t>renters </a:t>
            </a:r>
            <a:r>
              <a:rPr lang="en-US" sz="3300">
                <a:solidFill>
                  <a:srgbClr val="804A24"/>
                </a:solidFill>
                <a:latin typeface="Arial Black"/>
                <a:ea typeface="Arial Black"/>
                <a:cs typeface="Arial Black"/>
                <a:sym typeface="Arial Black"/>
              </a:rPr>
              <a:t>to make  </a:t>
            </a:r>
            <a:r>
              <a:rPr baseline="30000" lang="en-US" sz="4950">
                <a:solidFill>
                  <a:srgbClr val="804A24"/>
                </a:solidFill>
                <a:latin typeface="Arial Black"/>
                <a:ea typeface="Arial Black"/>
                <a:cs typeface="Arial Black"/>
                <a:sym typeface="Arial Black"/>
              </a:rPr>
              <a:t>booking tran</a:t>
            </a:r>
            <a:r>
              <a:rPr lang="en-US" sz="3300">
                <a:solidFill>
                  <a:srgbClr val="804A24"/>
                </a:solidFill>
                <a:latin typeface="Arial Black"/>
                <a:ea typeface="Arial Black"/>
                <a:cs typeface="Arial Black"/>
                <a:sym typeface="Arial Black"/>
              </a:rPr>
              <a:t>sactions.</a:t>
            </a:r>
            <a:endParaRPr sz="3300">
              <a:solidFill>
                <a:schemeClr val="dk1"/>
              </a:solidFill>
              <a:latin typeface="Arial Black"/>
              <a:ea typeface="Arial Black"/>
              <a:cs typeface="Arial Black"/>
              <a:sym typeface="Arial Black"/>
            </a:endParaRPr>
          </a:p>
        </p:txBody>
      </p:sp>
      <p:sp>
        <p:nvSpPr>
          <p:cNvPr id="120" name="Google Shape;120;p5"/>
          <p:cNvSpPr txBox="1"/>
          <p:nvPr/>
        </p:nvSpPr>
        <p:spPr>
          <a:xfrm rot="60000">
            <a:off x="13122888" y="6134268"/>
            <a:ext cx="3420577" cy="508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4000">
                <a:solidFill>
                  <a:srgbClr val="804A24"/>
                </a:solidFill>
                <a:latin typeface="Arial Black"/>
                <a:ea typeface="Arial Black"/>
                <a:cs typeface="Arial Black"/>
                <a:sym typeface="Arial Black"/>
              </a:rPr>
              <a:t>Help renters to</a:t>
            </a:r>
            <a:endParaRPr sz="4000">
              <a:solidFill>
                <a:schemeClr val="dk1"/>
              </a:solidFill>
              <a:latin typeface="Arial Black"/>
              <a:ea typeface="Arial Black"/>
              <a:cs typeface="Arial Black"/>
              <a:sym typeface="Arial Black"/>
            </a:endParaRPr>
          </a:p>
        </p:txBody>
      </p:sp>
      <p:sp>
        <p:nvSpPr>
          <p:cNvPr id="121" name="Google Shape;121;p5"/>
          <p:cNvSpPr txBox="1"/>
          <p:nvPr/>
        </p:nvSpPr>
        <p:spPr>
          <a:xfrm rot="60000">
            <a:off x="13624842" y="6839010"/>
            <a:ext cx="2391379" cy="508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4000">
                <a:solidFill>
                  <a:srgbClr val="804A24"/>
                </a:solidFill>
                <a:latin typeface="Arial Black"/>
                <a:ea typeface="Arial Black"/>
                <a:cs typeface="Arial Black"/>
                <a:sym typeface="Arial Black"/>
              </a:rPr>
              <a:t>book a car</a:t>
            </a:r>
            <a:endParaRPr sz="4000">
              <a:solidFill>
                <a:schemeClr val="dk1"/>
              </a:solidFill>
              <a:latin typeface="Arial Black"/>
              <a:ea typeface="Arial Black"/>
              <a:cs typeface="Arial Black"/>
              <a:sym typeface="Arial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6"/>
          <p:cNvSpPr txBox="1"/>
          <p:nvPr/>
        </p:nvSpPr>
        <p:spPr>
          <a:xfrm>
            <a:off x="2476704" y="1522616"/>
            <a:ext cx="4558030" cy="2322195"/>
          </a:xfrm>
          <a:prstGeom prst="rect">
            <a:avLst/>
          </a:prstGeom>
          <a:noFill/>
          <a:ln>
            <a:noFill/>
          </a:ln>
        </p:spPr>
        <p:txBody>
          <a:bodyPr anchorCtr="0" anchor="t" bIns="0" lIns="0" spcFirstLastPara="1" rIns="0" wrap="square" tIns="1900">
            <a:spAutoFit/>
          </a:bodyPr>
          <a:lstStyle/>
          <a:p>
            <a:pPr indent="-485775" lvl="0" marL="497840" marR="5080" rtl="0" algn="l">
              <a:lnSpc>
                <a:spcPct val="100899"/>
              </a:lnSpc>
              <a:spcBef>
                <a:spcPts val="0"/>
              </a:spcBef>
              <a:spcAft>
                <a:spcPts val="0"/>
              </a:spcAft>
              <a:buNone/>
            </a:pPr>
            <a:r>
              <a:rPr lang="en-US" sz="7500">
                <a:solidFill>
                  <a:srgbClr val="804A24"/>
                </a:solidFill>
                <a:latin typeface="Trebuchet MS"/>
                <a:ea typeface="Trebuchet MS"/>
                <a:cs typeface="Trebuchet MS"/>
                <a:sym typeface="Trebuchet MS"/>
              </a:rPr>
              <a:t>Functional  functio</a:t>
            </a:r>
            <a:r>
              <a:rPr baseline="30000" lang="en-US" sz="11250">
                <a:solidFill>
                  <a:srgbClr val="804A24"/>
                </a:solidFill>
                <a:latin typeface="Trebuchet MS"/>
                <a:ea typeface="Trebuchet MS"/>
                <a:cs typeface="Trebuchet MS"/>
                <a:sym typeface="Trebuchet MS"/>
              </a:rPr>
              <a:t>n</a:t>
            </a:r>
            <a:endParaRPr baseline="30000" sz="11250">
              <a:solidFill>
                <a:schemeClr val="dk1"/>
              </a:solidFill>
              <a:latin typeface="Trebuchet MS"/>
              <a:ea typeface="Trebuchet MS"/>
              <a:cs typeface="Trebuchet MS"/>
              <a:sym typeface="Trebuchet MS"/>
            </a:endParaRPr>
          </a:p>
        </p:txBody>
      </p:sp>
      <p:sp>
        <p:nvSpPr>
          <p:cNvPr id="127" name="Google Shape;127;p6"/>
          <p:cNvSpPr txBox="1"/>
          <p:nvPr>
            <p:ph type="title"/>
          </p:nvPr>
        </p:nvSpPr>
        <p:spPr>
          <a:xfrm>
            <a:off x="10021756" y="1002296"/>
            <a:ext cx="418528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aseline="30000" lang="en-US" sz="4800">
                <a:latin typeface="Arial Black"/>
                <a:ea typeface="Arial Black"/>
                <a:cs typeface="Arial Black"/>
                <a:sym typeface="Arial Black"/>
              </a:rPr>
              <a:t>- Registration </a:t>
            </a:r>
            <a:r>
              <a:rPr lang="en-US" sz="3200">
                <a:latin typeface="Arial Black"/>
                <a:ea typeface="Arial Black"/>
                <a:cs typeface="Arial Black"/>
                <a:sym typeface="Arial Black"/>
              </a:rPr>
              <a:t>Function</a:t>
            </a:r>
            <a:endParaRPr sz="3200">
              <a:latin typeface="Arial Black"/>
              <a:ea typeface="Arial Black"/>
              <a:cs typeface="Arial Black"/>
              <a:sym typeface="Arial Black"/>
            </a:endParaRPr>
          </a:p>
        </p:txBody>
      </p:sp>
      <p:sp>
        <p:nvSpPr>
          <p:cNvPr id="128" name="Google Shape;128;p6"/>
          <p:cNvSpPr txBox="1"/>
          <p:nvPr/>
        </p:nvSpPr>
        <p:spPr>
          <a:xfrm>
            <a:off x="9974247" y="1475290"/>
            <a:ext cx="5638165" cy="7912100"/>
          </a:xfrm>
          <a:prstGeom prst="rect">
            <a:avLst/>
          </a:prstGeom>
          <a:noFill/>
          <a:ln>
            <a:noFill/>
          </a:ln>
        </p:spPr>
        <p:txBody>
          <a:bodyPr anchorCtr="0" anchor="t" bIns="0" lIns="0" spcFirstLastPara="1" rIns="0" wrap="square" tIns="93975">
            <a:spAutoFit/>
          </a:bodyPr>
          <a:lstStyle/>
          <a:p>
            <a:pPr indent="-304800" lvl="0" marL="334010" marR="0" rtl="0" algn="l">
              <a:lnSpc>
                <a:spcPct val="100000"/>
              </a:lnSpc>
              <a:spcBef>
                <a:spcPts val="0"/>
              </a:spcBef>
              <a:spcAft>
                <a:spcPts val="0"/>
              </a:spcAft>
              <a:buClr>
                <a:srgbClr val="804A24"/>
              </a:buClr>
              <a:buSzPts val="4800"/>
              <a:buFont typeface="Arial Black"/>
              <a:buChar char="-"/>
            </a:pPr>
            <a:r>
              <a:rPr baseline="30000" lang="en-US" sz="4800">
                <a:solidFill>
                  <a:srgbClr val="804A24"/>
                </a:solidFill>
                <a:latin typeface="Arial Black"/>
                <a:ea typeface="Arial Black"/>
                <a:cs typeface="Arial Black"/>
                <a:sym typeface="Arial Black"/>
              </a:rPr>
              <a:t>Login </a:t>
            </a:r>
            <a:r>
              <a:rPr lang="en-US" sz="3200">
                <a:solidFill>
                  <a:srgbClr val="804A24"/>
                </a:solidFill>
                <a:latin typeface="Arial Black"/>
                <a:ea typeface="Arial Black"/>
                <a:cs typeface="Arial Black"/>
                <a:sym typeface="Arial Black"/>
              </a:rPr>
              <a:t>Function</a:t>
            </a:r>
            <a:endParaRPr sz="3200">
              <a:solidFill>
                <a:schemeClr val="dk1"/>
              </a:solidFill>
              <a:latin typeface="Arial Black"/>
              <a:ea typeface="Arial Black"/>
              <a:cs typeface="Arial Black"/>
              <a:sym typeface="Arial Black"/>
            </a:endParaRPr>
          </a:p>
          <a:p>
            <a:pPr indent="-304800" lvl="0" marL="330835" marR="0" rtl="0" algn="l">
              <a:lnSpc>
                <a:spcPct val="100000"/>
              </a:lnSpc>
              <a:spcBef>
                <a:spcPts val="645"/>
              </a:spcBef>
              <a:spcAft>
                <a:spcPts val="0"/>
              </a:spcAft>
              <a:buClr>
                <a:srgbClr val="804A24"/>
              </a:buClr>
              <a:buSzPts val="4800"/>
              <a:buFont typeface="Arial Black"/>
              <a:buChar char="-"/>
            </a:pPr>
            <a:r>
              <a:rPr baseline="30000" lang="en-US" sz="4800">
                <a:solidFill>
                  <a:srgbClr val="804A24"/>
                </a:solidFill>
                <a:latin typeface="Arial Black"/>
                <a:ea typeface="Arial Black"/>
                <a:cs typeface="Arial Black"/>
                <a:sym typeface="Arial Black"/>
              </a:rPr>
              <a:t>Car Booking </a:t>
            </a:r>
            <a:r>
              <a:rPr lang="en-US" sz="3200">
                <a:solidFill>
                  <a:srgbClr val="804A24"/>
                </a:solidFill>
                <a:latin typeface="Arial Black"/>
                <a:ea typeface="Arial Black"/>
                <a:cs typeface="Arial Black"/>
                <a:sym typeface="Arial Black"/>
              </a:rPr>
              <a:t>Function</a:t>
            </a:r>
            <a:endParaRPr sz="3200">
              <a:solidFill>
                <a:schemeClr val="dk1"/>
              </a:solidFill>
              <a:latin typeface="Arial Black"/>
              <a:ea typeface="Arial Black"/>
              <a:cs typeface="Arial Black"/>
              <a:sym typeface="Arial Black"/>
            </a:endParaRPr>
          </a:p>
          <a:p>
            <a:pPr indent="-3175" lvl="0" marL="49530" marR="1202055" rtl="0" algn="l">
              <a:lnSpc>
                <a:spcPct val="91458"/>
              </a:lnSpc>
              <a:spcBef>
                <a:spcPts val="180"/>
              </a:spcBef>
              <a:spcAft>
                <a:spcPts val="0"/>
              </a:spcAft>
              <a:buClr>
                <a:srgbClr val="804A24"/>
              </a:buClr>
              <a:buSzPts val="4800"/>
              <a:buFont typeface="Arial Black"/>
              <a:buChar char="-"/>
            </a:pPr>
            <a:r>
              <a:rPr baseline="30000" lang="en-US" sz="4800">
                <a:solidFill>
                  <a:srgbClr val="804A24"/>
                </a:solidFill>
                <a:latin typeface="Arial Black"/>
                <a:ea typeface="Arial Black"/>
                <a:cs typeface="Arial Black"/>
                <a:sym typeface="Arial Black"/>
              </a:rPr>
              <a:t>C</a:t>
            </a:r>
            <a:r>
              <a:rPr lang="en-US" sz="3200">
                <a:solidFill>
                  <a:srgbClr val="804A24"/>
                </a:solidFill>
                <a:latin typeface="Arial Black"/>
                <a:ea typeface="Arial Black"/>
                <a:cs typeface="Arial Black"/>
                <a:sym typeface="Arial Black"/>
              </a:rPr>
              <a:t>ar Data Managem</a:t>
            </a:r>
            <a:r>
              <a:rPr baseline="-25000" lang="en-US" sz="4800">
                <a:solidFill>
                  <a:srgbClr val="804A24"/>
                </a:solidFill>
                <a:latin typeface="Arial Black"/>
                <a:ea typeface="Arial Black"/>
                <a:cs typeface="Arial Black"/>
                <a:sym typeface="Arial Black"/>
              </a:rPr>
              <a:t>ent </a:t>
            </a:r>
            <a:r>
              <a:rPr lang="en-US" sz="3200">
                <a:solidFill>
                  <a:srgbClr val="804A24"/>
                </a:solidFill>
                <a:latin typeface="Arial Black"/>
                <a:ea typeface="Arial Black"/>
                <a:cs typeface="Arial Black"/>
                <a:sym typeface="Arial Black"/>
              </a:rPr>
              <a:t> Function</a:t>
            </a:r>
            <a:endParaRPr sz="3200">
              <a:solidFill>
                <a:schemeClr val="dk1"/>
              </a:solidFill>
              <a:latin typeface="Arial Black"/>
              <a:ea typeface="Arial Black"/>
              <a:cs typeface="Arial Black"/>
              <a:sym typeface="Arial Black"/>
            </a:endParaRPr>
          </a:p>
          <a:p>
            <a:pPr indent="-3174" lvl="0" marL="42545" marR="1169670" rtl="0" algn="l">
              <a:lnSpc>
                <a:spcPct val="92708"/>
              </a:lnSpc>
              <a:spcBef>
                <a:spcPts val="15"/>
              </a:spcBef>
              <a:spcAft>
                <a:spcPts val="0"/>
              </a:spcAft>
              <a:buClr>
                <a:srgbClr val="804A24"/>
              </a:buClr>
              <a:buSzPts val="3200"/>
              <a:buFont typeface="Arial Black"/>
              <a:buChar char="-"/>
            </a:pPr>
            <a:r>
              <a:rPr lang="en-US" sz="3200">
                <a:solidFill>
                  <a:srgbClr val="804A24"/>
                </a:solidFill>
                <a:latin typeface="Arial Black"/>
                <a:ea typeface="Arial Black"/>
                <a:cs typeface="Arial Black"/>
                <a:sym typeface="Arial Black"/>
              </a:rPr>
              <a:t>Functions of Mana</a:t>
            </a:r>
            <a:r>
              <a:rPr baseline="-25000" lang="en-US" sz="4800">
                <a:solidFill>
                  <a:srgbClr val="804A24"/>
                </a:solidFill>
                <a:latin typeface="Arial Black"/>
                <a:ea typeface="Arial Black"/>
                <a:cs typeface="Arial Black"/>
                <a:sym typeface="Arial Black"/>
              </a:rPr>
              <a:t>ging </a:t>
            </a:r>
            <a:r>
              <a:rPr baseline="30000" lang="en-US" sz="4800">
                <a:solidFill>
                  <a:srgbClr val="804A24"/>
                </a:solidFill>
                <a:latin typeface="Arial Black"/>
                <a:ea typeface="Arial Black"/>
                <a:cs typeface="Arial Black"/>
                <a:sym typeface="Arial Black"/>
              </a:rPr>
              <a:t> Oper</a:t>
            </a:r>
            <a:r>
              <a:rPr lang="en-US" sz="3200">
                <a:solidFill>
                  <a:srgbClr val="804A24"/>
                </a:solidFill>
                <a:latin typeface="Arial Black"/>
                <a:ea typeface="Arial Black"/>
                <a:cs typeface="Arial Black"/>
                <a:sym typeface="Arial Black"/>
              </a:rPr>
              <a:t>ator Data</a:t>
            </a:r>
            <a:endParaRPr sz="3200">
              <a:solidFill>
                <a:schemeClr val="dk1"/>
              </a:solidFill>
              <a:latin typeface="Arial Black"/>
              <a:ea typeface="Arial Black"/>
              <a:cs typeface="Arial Black"/>
              <a:sym typeface="Arial Black"/>
            </a:endParaRPr>
          </a:p>
          <a:p>
            <a:pPr indent="-304800" lvl="0" marL="313690" marR="0" rtl="0" algn="l">
              <a:lnSpc>
                <a:spcPct val="100000"/>
              </a:lnSpc>
              <a:spcBef>
                <a:spcPts val="470"/>
              </a:spcBef>
              <a:spcAft>
                <a:spcPts val="0"/>
              </a:spcAft>
              <a:buClr>
                <a:srgbClr val="804A24"/>
              </a:buClr>
              <a:buSzPts val="4800"/>
              <a:buFont typeface="Arial Black"/>
              <a:buChar char="-"/>
            </a:pPr>
            <a:r>
              <a:rPr baseline="30000" lang="en-US" sz="4800">
                <a:solidFill>
                  <a:srgbClr val="804A24"/>
                </a:solidFill>
                <a:latin typeface="Arial Black"/>
                <a:ea typeface="Arial Black"/>
                <a:cs typeface="Arial Black"/>
                <a:sym typeface="Arial Black"/>
              </a:rPr>
              <a:t>Transaction Report </a:t>
            </a:r>
            <a:r>
              <a:rPr lang="en-US" sz="3200">
                <a:solidFill>
                  <a:srgbClr val="804A24"/>
                </a:solidFill>
                <a:latin typeface="Arial Black"/>
                <a:ea typeface="Arial Black"/>
                <a:cs typeface="Arial Black"/>
                <a:sym typeface="Arial Black"/>
              </a:rPr>
              <a:t>Function</a:t>
            </a:r>
            <a:endParaRPr sz="3200">
              <a:solidFill>
                <a:schemeClr val="dk1"/>
              </a:solidFill>
              <a:latin typeface="Arial Black"/>
              <a:ea typeface="Arial Black"/>
              <a:cs typeface="Arial Black"/>
              <a:sym typeface="Arial Black"/>
            </a:endParaRPr>
          </a:p>
          <a:p>
            <a:pPr indent="-304800" lvl="0" marL="310515" marR="0" rtl="0" algn="l">
              <a:lnSpc>
                <a:spcPct val="100000"/>
              </a:lnSpc>
              <a:spcBef>
                <a:spcPts val="495"/>
              </a:spcBef>
              <a:spcAft>
                <a:spcPts val="0"/>
              </a:spcAft>
              <a:buClr>
                <a:srgbClr val="804A24"/>
              </a:buClr>
              <a:buSzPts val="4800"/>
              <a:buFont typeface="Arial Black"/>
              <a:buChar char="-"/>
            </a:pPr>
            <a:r>
              <a:rPr baseline="30000" lang="en-US" sz="4800">
                <a:solidFill>
                  <a:srgbClr val="804A24"/>
                </a:solidFill>
                <a:latin typeface="Arial Black"/>
                <a:ea typeface="Arial Black"/>
                <a:cs typeface="Arial Black"/>
                <a:sym typeface="Arial Black"/>
              </a:rPr>
              <a:t>Payment </a:t>
            </a:r>
            <a:r>
              <a:rPr lang="en-US" sz="3200">
                <a:solidFill>
                  <a:srgbClr val="804A24"/>
                </a:solidFill>
                <a:latin typeface="Arial Black"/>
                <a:ea typeface="Arial Black"/>
                <a:cs typeface="Arial Black"/>
                <a:sym typeface="Arial Black"/>
              </a:rPr>
              <a:t>Function</a:t>
            </a:r>
            <a:endParaRPr sz="3200">
              <a:solidFill>
                <a:schemeClr val="dk1"/>
              </a:solidFill>
              <a:latin typeface="Arial Black"/>
              <a:ea typeface="Arial Black"/>
              <a:cs typeface="Arial Black"/>
              <a:sym typeface="Arial Black"/>
            </a:endParaRPr>
          </a:p>
          <a:p>
            <a:pPr indent="-304800" lvl="0" marL="306705" marR="0" rtl="0" algn="l">
              <a:lnSpc>
                <a:spcPct val="100000"/>
              </a:lnSpc>
              <a:spcBef>
                <a:spcPts val="660"/>
              </a:spcBef>
              <a:spcAft>
                <a:spcPts val="0"/>
              </a:spcAft>
              <a:buClr>
                <a:srgbClr val="804A24"/>
              </a:buClr>
              <a:buSzPts val="4800"/>
              <a:buFont typeface="Arial Black"/>
              <a:buChar char="-"/>
            </a:pPr>
            <a:r>
              <a:rPr baseline="30000" lang="en-US" sz="4800">
                <a:solidFill>
                  <a:srgbClr val="804A24"/>
                </a:solidFill>
                <a:latin typeface="Arial Black"/>
                <a:ea typeface="Arial Black"/>
                <a:cs typeface="Arial Black"/>
                <a:sym typeface="Arial Black"/>
              </a:rPr>
              <a:t>Car Data Viewing </a:t>
            </a:r>
            <a:r>
              <a:rPr lang="en-US" sz="3200">
                <a:solidFill>
                  <a:srgbClr val="804A24"/>
                </a:solidFill>
                <a:latin typeface="Arial Black"/>
                <a:ea typeface="Arial Black"/>
                <a:cs typeface="Arial Black"/>
                <a:sym typeface="Arial Black"/>
              </a:rPr>
              <a:t>Function</a:t>
            </a:r>
            <a:endParaRPr sz="3200">
              <a:solidFill>
                <a:schemeClr val="dk1"/>
              </a:solidFill>
              <a:latin typeface="Arial Black"/>
              <a:ea typeface="Arial Black"/>
              <a:cs typeface="Arial Black"/>
              <a:sym typeface="Arial Black"/>
            </a:endParaRPr>
          </a:p>
          <a:p>
            <a:pPr indent="-3175" lvl="0" marL="26035" marR="5080" rtl="0" algn="l">
              <a:lnSpc>
                <a:spcPct val="112100"/>
              </a:lnSpc>
              <a:spcBef>
                <a:spcPts val="40"/>
              </a:spcBef>
              <a:spcAft>
                <a:spcPts val="0"/>
              </a:spcAft>
              <a:buClr>
                <a:srgbClr val="804A24"/>
              </a:buClr>
              <a:buSzPts val="4800"/>
              <a:buFont typeface="Arial Black"/>
              <a:buChar char="-"/>
            </a:pPr>
            <a:r>
              <a:rPr baseline="30000" lang="en-US" sz="4800">
                <a:solidFill>
                  <a:srgbClr val="804A24"/>
                </a:solidFill>
                <a:latin typeface="Arial Black"/>
                <a:ea typeface="Arial Black"/>
                <a:cs typeface="Arial Black"/>
                <a:sym typeface="Arial Black"/>
              </a:rPr>
              <a:t>Function </a:t>
            </a:r>
            <a:r>
              <a:rPr lang="en-US" sz="3200">
                <a:solidFill>
                  <a:srgbClr val="804A24"/>
                </a:solidFill>
                <a:latin typeface="Arial Black"/>
                <a:ea typeface="Arial Black"/>
                <a:cs typeface="Arial Black"/>
                <a:sym typeface="Arial Black"/>
              </a:rPr>
              <a:t>of Managing Te</a:t>
            </a:r>
            <a:r>
              <a:rPr baseline="-25000" lang="en-US" sz="4800">
                <a:solidFill>
                  <a:srgbClr val="804A24"/>
                </a:solidFill>
                <a:latin typeface="Arial Black"/>
                <a:ea typeface="Arial Black"/>
                <a:cs typeface="Arial Black"/>
                <a:sym typeface="Arial Black"/>
              </a:rPr>
              <a:t>nant </a:t>
            </a:r>
            <a:r>
              <a:rPr lang="en-US" sz="3200">
                <a:solidFill>
                  <a:srgbClr val="804A24"/>
                </a:solidFill>
                <a:latin typeface="Arial Black"/>
                <a:ea typeface="Arial Black"/>
                <a:cs typeface="Arial Black"/>
                <a:sym typeface="Arial Black"/>
              </a:rPr>
              <a:t> Data</a:t>
            </a:r>
            <a:endParaRPr sz="3200">
              <a:solidFill>
                <a:schemeClr val="dk1"/>
              </a:solidFill>
              <a:latin typeface="Arial Black"/>
              <a:ea typeface="Arial Black"/>
              <a:cs typeface="Arial Black"/>
              <a:sym typeface="Arial Black"/>
            </a:endParaRPr>
          </a:p>
          <a:p>
            <a:pPr indent="-3175" lvl="0" marL="19050" marR="762000" rtl="0" algn="l">
              <a:lnSpc>
                <a:spcPct val="113799"/>
              </a:lnSpc>
              <a:spcBef>
                <a:spcPts val="140"/>
              </a:spcBef>
              <a:spcAft>
                <a:spcPts val="0"/>
              </a:spcAft>
              <a:buClr>
                <a:srgbClr val="804A24"/>
              </a:buClr>
              <a:buSzPts val="4800"/>
              <a:buFont typeface="Arial Black"/>
              <a:buChar char="-"/>
            </a:pPr>
            <a:r>
              <a:rPr baseline="30000" lang="en-US" sz="4800">
                <a:solidFill>
                  <a:srgbClr val="804A24"/>
                </a:solidFill>
                <a:latin typeface="Arial Black"/>
                <a:ea typeface="Arial Black"/>
                <a:cs typeface="Arial Black"/>
                <a:sym typeface="Arial Black"/>
              </a:rPr>
              <a:t>Driv</a:t>
            </a:r>
            <a:r>
              <a:rPr lang="en-US" sz="3200">
                <a:solidFill>
                  <a:srgbClr val="804A24"/>
                </a:solidFill>
                <a:latin typeface="Arial Black"/>
                <a:ea typeface="Arial Black"/>
                <a:cs typeface="Arial Black"/>
                <a:sym typeface="Arial Black"/>
              </a:rPr>
              <a:t>er Data Managem</a:t>
            </a:r>
            <a:r>
              <a:rPr baseline="-25000" lang="en-US" sz="4800">
                <a:solidFill>
                  <a:srgbClr val="804A24"/>
                </a:solidFill>
                <a:latin typeface="Arial Black"/>
                <a:ea typeface="Arial Black"/>
                <a:cs typeface="Arial Black"/>
                <a:sym typeface="Arial Black"/>
              </a:rPr>
              <a:t>ent </a:t>
            </a:r>
            <a:r>
              <a:rPr lang="en-US" sz="3200">
                <a:solidFill>
                  <a:srgbClr val="804A24"/>
                </a:solidFill>
                <a:latin typeface="Arial Black"/>
                <a:ea typeface="Arial Black"/>
                <a:cs typeface="Arial Black"/>
                <a:sym typeface="Arial Black"/>
              </a:rPr>
              <a:t> Function</a:t>
            </a:r>
            <a:endParaRPr sz="3200">
              <a:solidFill>
                <a:schemeClr val="dk1"/>
              </a:solidFill>
              <a:latin typeface="Arial Black"/>
              <a:ea typeface="Arial Black"/>
              <a:cs typeface="Arial Black"/>
              <a:sym typeface="Arial Black"/>
            </a:endParaRPr>
          </a:p>
          <a:p>
            <a:pPr indent="-304800" lvl="0" marL="290195" marR="0" rtl="0" algn="l">
              <a:lnSpc>
                <a:spcPct val="100000"/>
              </a:lnSpc>
              <a:spcBef>
                <a:spcPts val="740"/>
              </a:spcBef>
              <a:spcAft>
                <a:spcPts val="0"/>
              </a:spcAft>
              <a:buClr>
                <a:srgbClr val="804A24"/>
              </a:buClr>
              <a:buSzPts val="4800"/>
              <a:buFont typeface="Arial Black"/>
              <a:buChar char="-"/>
            </a:pPr>
            <a:r>
              <a:rPr baseline="30000" lang="en-US" sz="4800">
                <a:solidFill>
                  <a:srgbClr val="804A24"/>
                </a:solidFill>
                <a:latin typeface="Arial Black"/>
                <a:ea typeface="Arial Black"/>
                <a:cs typeface="Arial Black"/>
                <a:sym typeface="Arial Black"/>
              </a:rPr>
              <a:t>Driver Approva</a:t>
            </a:r>
            <a:r>
              <a:rPr lang="en-US" sz="3200">
                <a:solidFill>
                  <a:srgbClr val="804A24"/>
                </a:solidFill>
                <a:latin typeface="Arial Black"/>
                <a:ea typeface="Arial Black"/>
                <a:cs typeface="Arial Black"/>
                <a:sym typeface="Arial Black"/>
              </a:rPr>
              <a:t>l Function</a:t>
            </a:r>
            <a:endParaRPr sz="3200">
              <a:solidFill>
                <a:schemeClr val="dk1"/>
              </a:solidFill>
              <a:latin typeface="Arial Black"/>
              <a:ea typeface="Arial Black"/>
              <a:cs typeface="Arial Black"/>
              <a:sym typeface="Arial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2" name="Shape 132"/>
        <p:cNvGrpSpPr/>
        <p:nvPr/>
      </p:nvGrpSpPr>
      <p:grpSpPr>
        <a:xfrm>
          <a:off x="0" y="0"/>
          <a:ext cx="0" cy="0"/>
          <a:chOff x="0" y="0"/>
          <a:chExt cx="0" cy="0"/>
        </a:xfrm>
      </p:grpSpPr>
      <p:sp>
        <p:nvSpPr>
          <p:cNvPr id="133" name="Google Shape;133;p7"/>
          <p:cNvSpPr/>
          <p:nvPr/>
        </p:nvSpPr>
        <p:spPr>
          <a:xfrm>
            <a:off x="0" y="0"/>
            <a:ext cx="18288000" cy="10287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 name="Google Shape;134;p7"/>
          <p:cNvSpPr txBox="1"/>
          <p:nvPr>
            <p:ph type="title"/>
          </p:nvPr>
        </p:nvSpPr>
        <p:spPr>
          <a:xfrm>
            <a:off x="4404826" y="209966"/>
            <a:ext cx="10934700" cy="11226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7200">
                <a:solidFill>
                  <a:srgbClr val="000000"/>
                </a:solidFill>
                <a:latin typeface="Arial Black"/>
                <a:ea typeface="Arial Black"/>
                <a:cs typeface="Arial Black"/>
                <a:sym typeface="Arial Black"/>
              </a:rPr>
              <a:t>Non-functional function :</a:t>
            </a:r>
            <a:endParaRPr sz="7200">
              <a:latin typeface="Arial Black"/>
              <a:ea typeface="Arial Black"/>
              <a:cs typeface="Arial Black"/>
              <a:sym typeface="Arial Black"/>
            </a:endParaRPr>
          </a:p>
        </p:txBody>
      </p:sp>
      <p:sp>
        <p:nvSpPr>
          <p:cNvPr id="135" name="Google Shape;135;p7"/>
          <p:cNvSpPr txBox="1"/>
          <p:nvPr/>
        </p:nvSpPr>
        <p:spPr>
          <a:xfrm>
            <a:off x="2698660" y="1410020"/>
            <a:ext cx="14573250" cy="7740650"/>
          </a:xfrm>
          <a:prstGeom prst="rect">
            <a:avLst/>
          </a:prstGeom>
          <a:noFill/>
          <a:ln>
            <a:noFill/>
          </a:ln>
        </p:spPr>
        <p:txBody>
          <a:bodyPr anchorCtr="0" anchor="t" bIns="0" lIns="0" spcFirstLastPara="1" rIns="0" wrap="square" tIns="12050">
            <a:spAutoFit/>
          </a:bodyPr>
          <a:lstStyle/>
          <a:p>
            <a:pPr indent="-355600" lvl="0" marL="12700" marR="5715" rtl="0" algn="just">
              <a:lnSpc>
                <a:spcPct val="100400"/>
              </a:lnSpc>
              <a:spcBef>
                <a:spcPts val="0"/>
              </a:spcBef>
              <a:spcAft>
                <a:spcPts val="0"/>
              </a:spcAft>
              <a:buClr>
                <a:schemeClr val="dk1"/>
              </a:buClr>
              <a:buSzPts val="5600"/>
              <a:buFont typeface="Trebuchet MS"/>
              <a:buChar char="-"/>
            </a:pPr>
            <a:r>
              <a:rPr lang="en-US" sz="5600">
                <a:solidFill>
                  <a:schemeClr val="dk1"/>
                </a:solidFill>
                <a:latin typeface="Trebuchet MS"/>
                <a:ea typeface="Trebuchet MS"/>
                <a:cs typeface="Trebuchet MS"/>
                <a:sym typeface="Trebuchet MS"/>
              </a:rPr>
              <a:t>The application must be able to verify  when the user wants to enter the  system.</a:t>
            </a:r>
            <a:endParaRPr sz="5600">
              <a:solidFill>
                <a:schemeClr val="dk1"/>
              </a:solidFill>
              <a:latin typeface="Trebuchet MS"/>
              <a:ea typeface="Trebuchet MS"/>
              <a:cs typeface="Trebuchet MS"/>
              <a:sym typeface="Trebuchet MS"/>
            </a:endParaRPr>
          </a:p>
          <a:p>
            <a:pPr indent="-355600" lvl="0" marL="12700" marR="5080" rtl="0" algn="just">
              <a:lnSpc>
                <a:spcPct val="100400"/>
              </a:lnSpc>
              <a:spcBef>
                <a:spcPts val="5"/>
              </a:spcBef>
              <a:spcAft>
                <a:spcPts val="0"/>
              </a:spcAft>
              <a:buClr>
                <a:schemeClr val="dk1"/>
              </a:buClr>
              <a:buSzPts val="5600"/>
              <a:buFont typeface="Trebuchet MS"/>
              <a:buChar char="-"/>
            </a:pPr>
            <a:r>
              <a:rPr lang="en-US" sz="5600">
                <a:solidFill>
                  <a:schemeClr val="dk1"/>
                </a:solidFill>
                <a:latin typeface="Trebuchet MS"/>
                <a:ea typeface="Trebuchet MS"/>
                <a:cs typeface="Trebuchet MS"/>
                <a:sym typeface="Trebuchet MS"/>
              </a:rPr>
              <a:t>Only employees who have been  registered in the database can enter the  system</a:t>
            </a:r>
            <a:endParaRPr sz="5600">
              <a:solidFill>
                <a:schemeClr val="dk1"/>
              </a:solidFill>
              <a:latin typeface="Trebuchet MS"/>
              <a:ea typeface="Trebuchet MS"/>
              <a:cs typeface="Trebuchet MS"/>
              <a:sym typeface="Trebuchet MS"/>
            </a:endParaRPr>
          </a:p>
          <a:p>
            <a:pPr indent="-607695" lvl="0" marL="619760" marR="0" rtl="0" algn="just">
              <a:lnSpc>
                <a:spcPct val="100000"/>
              </a:lnSpc>
              <a:spcBef>
                <a:spcPts val="30"/>
              </a:spcBef>
              <a:spcAft>
                <a:spcPts val="0"/>
              </a:spcAft>
              <a:buClr>
                <a:schemeClr val="dk1"/>
              </a:buClr>
              <a:buSzPts val="5600"/>
              <a:buFont typeface="Trebuchet MS"/>
              <a:buChar char="-"/>
            </a:pPr>
            <a:r>
              <a:rPr lang="en-US" sz="5600">
                <a:solidFill>
                  <a:schemeClr val="dk1"/>
                </a:solidFill>
                <a:latin typeface="Trebuchet MS"/>
                <a:ea typeface="Trebuchet MS"/>
                <a:cs typeface="Trebuchet MS"/>
                <a:sym typeface="Trebuchet MS"/>
              </a:rPr>
              <a:t>Using MD5 password encryption.</a:t>
            </a:r>
            <a:endParaRPr sz="5600">
              <a:solidFill>
                <a:schemeClr val="dk1"/>
              </a:solidFill>
              <a:latin typeface="Trebuchet MS"/>
              <a:ea typeface="Trebuchet MS"/>
              <a:cs typeface="Trebuchet MS"/>
              <a:sym typeface="Trebuchet MS"/>
            </a:endParaRPr>
          </a:p>
          <a:p>
            <a:pPr indent="-355600" lvl="0" marL="12700" marR="5715" rtl="0" algn="just">
              <a:lnSpc>
                <a:spcPct val="100400"/>
              </a:lnSpc>
              <a:spcBef>
                <a:spcPts val="5"/>
              </a:spcBef>
              <a:spcAft>
                <a:spcPts val="0"/>
              </a:spcAft>
              <a:buClr>
                <a:schemeClr val="dk1"/>
              </a:buClr>
              <a:buSzPts val="5600"/>
              <a:buFont typeface="Trebuchet MS"/>
              <a:buChar char="-"/>
            </a:pPr>
            <a:r>
              <a:rPr lang="en-US" sz="5600">
                <a:solidFill>
                  <a:schemeClr val="dk1"/>
                </a:solidFill>
                <a:latin typeface="Trebuchet MS"/>
                <a:ea typeface="Trebuchet MS"/>
                <a:cs typeface="Trebuchet MS"/>
                <a:sym typeface="Trebuchet MS"/>
              </a:rPr>
              <a:t>The application built will resemble the  Tiket.com application.</a:t>
            </a:r>
            <a:endParaRPr sz="5600">
              <a:solidFill>
                <a:schemeClr val="dk1"/>
              </a:solidFill>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8"/>
          <p:cNvSpPr/>
          <p:nvPr/>
        </p:nvSpPr>
        <p:spPr>
          <a:xfrm>
            <a:off x="0" y="1"/>
            <a:ext cx="5279715" cy="495193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 name="Google Shape;141;p8"/>
          <p:cNvSpPr/>
          <p:nvPr/>
        </p:nvSpPr>
        <p:spPr>
          <a:xfrm>
            <a:off x="13902354" y="6148394"/>
            <a:ext cx="4385645" cy="413860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8"/>
          <p:cNvSpPr/>
          <p:nvPr/>
        </p:nvSpPr>
        <p:spPr>
          <a:xfrm>
            <a:off x="16293814" y="266978"/>
            <a:ext cx="1562099" cy="247649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8"/>
          <p:cNvSpPr/>
          <p:nvPr/>
        </p:nvSpPr>
        <p:spPr>
          <a:xfrm>
            <a:off x="1029662" y="1033666"/>
            <a:ext cx="3579495" cy="444500"/>
          </a:xfrm>
          <a:custGeom>
            <a:rect b="b" l="l" r="r" t="t"/>
            <a:pathLst>
              <a:path extrusionOk="0" h="444500" w="3579495">
                <a:moveTo>
                  <a:pt x="1158154" y="443949"/>
                </a:moveTo>
                <a:lnTo>
                  <a:pt x="1112288" y="443912"/>
                </a:lnTo>
                <a:lnTo>
                  <a:pt x="1066275" y="441613"/>
                </a:lnTo>
                <a:lnTo>
                  <a:pt x="927717" y="430047"/>
                </a:lnTo>
                <a:lnTo>
                  <a:pt x="873962" y="426245"/>
                </a:lnTo>
                <a:lnTo>
                  <a:pt x="818412" y="419403"/>
                </a:lnTo>
                <a:lnTo>
                  <a:pt x="771183" y="376104"/>
                </a:lnTo>
                <a:lnTo>
                  <a:pt x="764052" y="302154"/>
                </a:lnTo>
                <a:lnTo>
                  <a:pt x="763941" y="283762"/>
                </a:lnTo>
                <a:lnTo>
                  <a:pt x="765102" y="229626"/>
                </a:lnTo>
                <a:lnTo>
                  <a:pt x="768016" y="174598"/>
                </a:lnTo>
                <a:lnTo>
                  <a:pt x="772809" y="119569"/>
                </a:lnTo>
                <a:lnTo>
                  <a:pt x="786007" y="62803"/>
                </a:lnTo>
                <a:lnTo>
                  <a:pt x="843712" y="40791"/>
                </a:lnTo>
                <a:lnTo>
                  <a:pt x="845254" y="40791"/>
                </a:lnTo>
                <a:lnTo>
                  <a:pt x="846795" y="39246"/>
                </a:lnTo>
                <a:lnTo>
                  <a:pt x="882395" y="10244"/>
                </a:lnTo>
                <a:lnTo>
                  <a:pt x="920917" y="0"/>
                </a:lnTo>
                <a:lnTo>
                  <a:pt x="961215" y="1322"/>
                </a:lnTo>
                <a:lnTo>
                  <a:pt x="1002141" y="7018"/>
                </a:lnTo>
                <a:lnTo>
                  <a:pt x="1042550" y="9898"/>
                </a:lnTo>
                <a:lnTo>
                  <a:pt x="1070295" y="10610"/>
                </a:lnTo>
                <a:lnTo>
                  <a:pt x="1098040" y="13277"/>
                </a:lnTo>
                <a:lnTo>
                  <a:pt x="1178962" y="24319"/>
                </a:lnTo>
                <a:lnTo>
                  <a:pt x="1255261" y="36157"/>
                </a:lnTo>
                <a:lnTo>
                  <a:pt x="1249095" y="45425"/>
                </a:lnTo>
                <a:lnTo>
                  <a:pt x="1255887" y="54247"/>
                </a:lnTo>
                <a:lnTo>
                  <a:pt x="1279176" y="90100"/>
                </a:lnTo>
                <a:lnTo>
                  <a:pt x="1280182" y="92537"/>
                </a:lnTo>
                <a:lnTo>
                  <a:pt x="899973" y="92537"/>
                </a:lnTo>
                <a:lnTo>
                  <a:pt x="883523" y="93696"/>
                </a:lnTo>
                <a:lnTo>
                  <a:pt x="859897" y="124975"/>
                </a:lnTo>
                <a:lnTo>
                  <a:pt x="852922" y="284655"/>
                </a:lnTo>
                <a:lnTo>
                  <a:pt x="850648" y="337367"/>
                </a:lnTo>
                <a:lnTo>
                  <a:pt x="951609" y="345862"/>
                </a:lnTo>
                <a:lnTo>
                  <a:pt x="1040623" y="355227"/>
                </a:lnTo>
                <a:lnTo>
                  <a:pt x="1085131" y="359439"/>
                </a:lnTo>
                <a:lnTo>
                  <a:pt x="1129638" y="362854"/>
                </a:lnTo>
                <a:lnTo>
                  <a:pt x="1246345" y="362854"/>
                </a:lnTo>
                <a:lnTo>
                  <a:pt x="1237535" y="391430"/>
                </a:lnTo>
                <a:lnTo>
                  <a:pt x="1226215" y="409954"/>
                </a:lnTo>
                <a:lnTo>
                  <a:pt x="1205936" y="426668"/>
                </a:lnTo>
                <a:lnTo>
                  <a:pt x="1181612" y="438892"/>
                </a:lnTo>
                <a:lnTo>
                  <a:pt x="1158154" y="443949"/>
                </a:lnTo>
                <a:close/>
              </a:path>
              <a:path extrusionOk="0" h="444500" w="3579495">
                <a:moveTo>
                  <a:pt x="1246345" y="362854"/>
                </a:moveTo>
                <a:lnTo>
                  <a:pt x="1129638" y="362854"/>
                </a:lnTo>
                <a:lnTo>
                  <a:pt x="1138911" y="361864"/>
                </a:lnTo>
                <a:lnTo>
                  <a:pt x="1148905" y="358413"/>
                </a:lnTo>
                <a:lnTo>
                  <a:pt x="1172845" y="296626"/>
                </a:lnTo>
                <a:lnTo>
                  <a:pt x="1183586" y="245073"/>
                </a:lnTo>
                <a:lnTo>
                  <a:pt x="1193750" y="193520"/>
                </a:lnTo>
                <a:lnTo>
                  <a:pt x="1203624" y="141967"/>
                </a:lnTo>
                <a:lnTo>
                  <a:pt x="1203925" y="124179"/>
                </a:lnTo>
                <a:lnTo>
                  <a:pt x="1197363" y="112039"/>
                </a:lnTo>
                <a:lnTo>
                  <a:pt x="1184875" y="104822"/>
                </a:lnTo>
                <a:lnTo>
                  <a:pt x="1167402" y="101805"/>
                </a:lnTo>
                <a:lnTo>
                  <a:pt x="899973" y="92537"/>
                </a:lnTo>
                <a:lnTo>
                  <a:pt x="1280182" y="92537"/>
                </a:lnTo>
                <a:lnTo>
                  <a:pt x="1282813" y="98909"/>
                </a:lnTo>
                <a:lnTo>
                  <a:pt x="1285582" y="108008"/>
                </a:lnTo>
                <a:lnTo>
                  <a:pt x="1287630" y="117252"/>
                </a:lnTo>
                <a:lnTo>
                  <a:pt x="1289003" y="164647"/>
                </a:lnTo>
                <a:lnTo>
                  <a:pt x="1284747" y="211162"/>
                </a:lnTo>
                <a:lnTo>
                  <a:pt x="1276166" y="256948"/>
                </a:lnTo>
                <a:lnTo>
                  <a:pt x="1264566" y="302154"/>
                </a:lnTo>
                <a:lnTo>
                  <a:pt x="1251254" y="346932"/>
                </a:lnTo>
                <a:lnTo>
                  <a:pt x="1246345" y="362854"/>
                </a:lnTo>
                <a:close/>
              </a:path>
              <a:path extrusionOk="0" h="444500" w="3579495">
                <a:moveTo>
                  <a:pt x="3285258" y="422323"/>
                </a:moveTo>
                <a:lnTo>
                  <a:pt x="3242701" y="414431"/>
                </a:lnTo>
                <a:lnTo>
                  <a:pt x="3195737" y="358678"/>
                </a:lnTo>
                <a:lnTo>
                  <a:pt x="3190564" y="314293"/>
                </a:lnTo>
                <a:lnTo>
                  <a:pt x="3190463" y="273263"/>
                </a:lnTo>
                <a:lnTo>
                  <a:pt x="3191234" y="273263"/>
                </a:lnTo>
                <a:lnTo>
                  <a:pt x="3191017" y="251252"/>
                </a:lnTo>
                <a:lnTo>
                  <a:pt x="3190700" y="231931"/>
                </a:lnTo>
                <a:lnTo>
                  <a:pt x="3190583" y="207229"/>
                </a:lnTo>
                <a:lnTo>
                  <a:pt x="3191234" y="185217"/>
                </a:lnTo>
                <a:lnTo>
                  <a:pt x="3198230" y="151621"/>
                </a:lnTo>
                <a:lnTo>
                  <a:pt x="3213680" y="128451"/>
                </a:lnTo>
                <a:lnTo>
                  <a:pt x="3237945" y="115707"/>
                </a:lnTo>
                <a:lnTo>
                  <a:pt x="3271385" y="113390"/>
                </a:lnTo>
                <a:lnTo>
                  <a:pt x="3325129" y="117276"/>
                </a:lnTo>
                <a:lnTo>
                  <a:pt x="3378800" y="121886"/>
                </a:lnTo>
                <a:lnTo>
                  <a:pt x="3485637" y="132699"/>
                </a:lnTo>
                <a:lnTo>
                  <a:pt x="3537273" y="159730"/>
                </a:lnTo>
                <a:lnTo>
                  <a:pt x="3564383" y="208387"/>
                </a:lnTo>
                <a:lnTo>
                  <a:pt x="3350766" y="208387"/>
                </a:lnTo>
                <a:lnTo>
                  <a:pt x="3329404" y="209196"/>
                </a:lnTo>
                <a:lnTo>
                  <a:pt x="3313388" y="216014"/>
                </a:lnTo>
                <a:lnTo>
                  <a:pt x="3303730" y="230218"/>
                </a:lnTo>
                <a:lnTo>
                  <a:pt x="3301442" y="253183"/>
                </a:lnTo>
                <a:lnTo>
                  <a:pt x="3301888" y="261980"/>
                </a:lnTo>
                <a:lnTo>
                  <a:pt x="3300961" y="270850"/>
                </a:lnTo>
                <a:lnTo>
                  <a:pt x="3298733" y="279575"/>
                </a:lnTo>
                <a:lnTo>
                  <a:pt x="3295277" y="287937"/>
                </a:lnTo>
                <a:lnTo>
                  <a:pt x="3282982" y="314293"/>
                </a:lnTo>
                <a:lnTo>
                  <a:pt x="3283042" y="330223"/>
                </a:lnTo>
                <a:lnTo>
                  <a:pt x="3297119" y="338332"/>
                </a:lnTo>
                <a:lnTo>
                  <a:pt x="3326875" y="341228"/>
                </a:lnTo>
                <a:lnTo>
                  <a:pt x="3363097" y="341228"/>
                </a:lnTo>
                <a:lnTo>
                  <a:pt x="3363097" y="342773"/>
                </a:lnTo>
                <a:lnTo>
                  <a:pt x="3571505" y="342773"/>
                </a:lnTo>
                <a:lnTo>
                  <a:pt x="3565777" y="368888"/>
                </a:lnTo>
                <a:lnTo>
                  <a:pt x="3548545" y="403112"/>
                </a:lnTo>
                <a:lnTo>
                  <a:pt x="3383610" y="419271"/>
                </a:lnTo>
                <a:lnTo>
                  <a:pt x="3334360" y="421687"/>
                </a:lnTo>
                <a:lnTo>
                  <a:pt x="3285258" y="422323"/>
                </a:lnTo>
                <a:close/>
              </a:path>
              <a:path extrusionOk="0" h="444500" w="3579495">
                <a:moveTo>
                  <a:pt x="3571505" y="342773"/>
                </a:moveTo>
                <a:lnTo>
                  <a:pt x="3363097" y="342773"/>
                </a:lnTo>
                <a:lnTo>
                  <a:pt x="3384880" y="340456"/>
                </a:lnTo>
                <a:lnTo>
                  <a:pt x="3410591" y="337656"/>
                </a:lnTo>
                <a:lnTo>
                  <a:pt x="3434519" y="335496"/>
                </a:lnTo>
                <a:lnTo>
                  <a:pt x="3458663" y="334277"/>
                </a:lnTo>
                <a:lnTo>
                  <a:pt x="3477292" y="331779"/>
                </a:lnTo>
                <a:lnTo>
                  <a:pt x="3488624" y="324720"/>
                </a:lnTo>
                <a:lnTo>
                  <a:pt x="3493452" y="312013"/>
                </a:lnTo>
                <a:lnTo>
                  <a:pt x="3492573" y="292571"/>
                </a:lnTo>
                <a:lnTo>
                  <a:pt x="3485432" y="252157"/>
                </a:lnTo>
                <a:lnTo>
                  <a:pt x="3452365" y="220564"/>
                </a:lnTo>
                <a:lnTo>
                  <a:pt x="3410109" y="215338"/>
                </a:lnTo>
                <a:lnTo>
                  <a:pt x="3395201" y="213818"/>
                </a:lnTo>
                <a:lnTo>
                  <a:pt x="3365674" y="209908"/>
                </a:lnTo>
                <a:lnTo>
                  <a:pt x="3350766" y="208387"/>
                </a:lnTo>
                <a:lnTo>
                  <a:pt x="3564383" y="208387"/>
                </a:lnTo>
                <a:lnTo>
                  <a:pt x="3565789" y="212249"/>
                </a:lnTo>
                <a:lnTo>
                  <a:pt x="3570004" y="231931"/>
                </a:lnTo>
                <a:lnTo>
                  <a:pt x="3574652" y="251541"/>
                </a:lnTo>
                <a:lnTo>
                  <a:pt x="3578116" y="270850"/>
                </a:lnTo>
                <a:lnTo>
                  <a:pt x="3578231" y="273263"/>
                </a:lnTo>
                <a:lnTo>
                  <a:pt x="3578891" y="290254"/>
                </a:lnTo>
                <a:lnTo>
                  <a:pt x="3575868" y="316755"/>
                </a:lnTo>
                <a:lnTo>
                  <a:pt x="3571505" y="342773"/>
                </a:lnTo>
                <a:close/>
              </a:path>
              <a:path extrusionOk="0" h="444500" w="3579495">
                <a:moveTo>
                  <a:pt x="3363097" y="341228"/>
                </a:moveTo>
                <a:lnTo>
                  <a:pt x="3326875" y="341228"/>
                </a:lnTo>
                <a:lnTo>
                  <a:pt x="3336003" y="340782"/>
                </a:lnTo>
                <a:lnTo>
                  <a:pt x="3344986" y="340553"/>
                </a:lnTo>
                <a:lnTo>
                  <a:pt x="3363097" y="340456"/>
                </a:lnTo>
                <a:lnTo>
                  <a:pt x="3363097" y="341228"/>
                </a:lnTo>
                <a:close/>
              </a:path>
              <a:path extrusionOk="0" h="444500" w="3579495">
                <a:moveTo>
                  <a:pt x="103079" y="368260"/>
                </a:moveTo>
                <a:lnTo>
                  <a:pt x="52310" y="359378"/>
                </a:lnTo>
                <a:lnTo>
                  <a:pt x="11367" y="331960"/>
                </a:lnTo>
                <a:lnTo>
                  <a:pt x="955" y="280986"/>
                </a:lnTo>
                <a:lnTo>
                  <a:pt x="471" y="194775"/>
                </a:lnTo>
                <a:lnTo>
                  <a:pt x="361" y="181549"/>
                </a:lnTo>
                <a:lnTo>
                  <a:pt x="0" y="155482"/>
                </a:lnTo>
                <a:lnTo>
                  <a:pt x="12" y="126037"/>
                </a:lnTo>
                <a:lnTo>
                  <a:pt x="578" y="103350"/>
                </a:lnTo>
                <a:lnTo>
                  <a:pt x="21001" y="51990"/>
                </a:lnTo>
                <a:lnTo>
                  <a:pt x="73793" y="35385"/>
                </a:lnTo>
                <a:lnTo>
                  <a:pt x="94830" y="34757"/>
                </a:lnTo>
                <a:lnTo>
                  <a:pt x="116085" y="33840"/>
                </a:lnTo>
                <a:lnTo>
                  <a:pt x="157798" y="36929"/>
                </a:lnTo>
                <a:lnTo>
                  <a:pt x="215696" y="55079"/>
                </a:lnTo>
                <a:lnTo>
                  <a:pt x="271860" y="77863"/>
                </a:lnTo>
                <a:lnTo>
                  <a:pt x="282650" y="105667"/>
                </a:lnTo>
                <a:lnTo>
                  <a:pt x="283840" y="111942"/>
                </a:lnTo>
                <a:lnTo>
                  <a:pt x="163867" y="111942"/>
                </a:lnTo>
                <a:lnTo>
                  <a:pt x="141096" y="118278"/>
                </a:lnTo>
                <a:lnTo>
                  <a:pt x="110064" y="121198"/>
                </a:lnTo>
                <a:lnTo>
                  <a:pt x="99418" y="126037"/>
                </a:lnTo>
                <a:lnTo>
                  <a:pt x="90218" y="133049"/>
                </a:lnTo>
                <a:lnTo>
                  <a:pt x="85353" y="140422"/>
                </a:lnTo>
                <a:lnTo>
                  <a:pt x="77654" y="194775"/>
                </a:lnTo>
                <a:lnTo>
                  <a:pt x="80016" y="235161"/>
                </a:lnTo>
                <a:lnTo>
                  <a:pt x="93638" y="262933"/>
                </a:lnTo>
                <a:lnTo>
                  <a:pt x="119720" y="279442"/>
                </a:lnTo>
                <a:lnTo>
                  <a:pt x="159461" y="286039"/>
                </a:lnTo>
                <a:lnTo>
                  <a:pt x="316718" y="286039"/>
                </a:lnTo>
                <a:lnTo>
                  <a:pt x="313189" y="311590"/>
                </a:lnTo>
                <a:lnTo>
                  <a:pt x="301857" y="337524"/>
                </a:lnTo>
                <a:lnTo>
                  <a:pt x="284962" y="362081"/>
                </a:lnTo>
                <a:lnTo>
                  <a:pt x="280543" y="365207"/>
                </a:lnTo>
                <a:lnTo>
                  <a:pt x="274685" y="366619"/>
                </a:lnTo>
                <a:lnTo>
                  <a:pt x="141818" y="366619"/>
                </a:lnTo>
                <a:lnTo>
                  <a:pt x="103079" y="368260"/>
                </a:lnTo>
                <a:close/>
              </a:path>
              <a:path extrusionOk="0" h="444500" w="3579495">
                <a:moveTo>
                  <a:pt x="316718" y="286039"/>
                </a:moveTo>
                <a:lnTo>
                  <a:pt x="159461" y="286039"/>
                </a:lnTo>
                <a:lnTo>
                  <a:pt x="214059" y="284076"/>
                </a:lnTo>
                <a:lnTo>
                  <a:pt x="221766" y="280986"/>
                </a:lnTo>
                <a:lnTo>
                  <a:pt x="224848" y="279442"/>
                </a:lnTo>
                <a:lnTo>
                  <a:pt x="219128" y="242744"/>
                </a:lnTo>
                <a:lnTo>
                  <a:pt x="213770" y="205974"/>
                </a:lnTo>
                <a:lnTo>
                  <a:pt x="207399" y="169638"/>
                </a:lnTo>
                <a:lnTo>
                  <a:pt x="198645" y="134243"/>
                </a:lnTo>
                <a:lnTo>
                  <a:pt x="184182" y="113282"/>
                </a:lnTo>
                <a:lnTo>
                  <a:pt x="163867" y="111942"/>
                </a:lnTo>
                <a:lnTo>
                  <a:pt x="283840" y="111942"/>
                </a:lnTo>
                <a:lnTo>
                  <a:pt x="289502" y="141810"/>
                </a:lnTo>
                <a:lnTo>
                  <a:pt x="295848" y="178170"/>
                </a:lnTo>
                <a:lnTo>
                  <a:pt x="302917" y="214385"/>
                </a:lnTo>
                <a:lnTo>
                  <a:pt x="311936" y="250093"/>
                </a:lnTo>
                <a:lnTo>
                  <a:pt x="317150" y="282905"/>
                </a:lnTo>
                <a:lnTo>
                  <a:pt x="316718" y="286039"/>
                </a:lnTo>
                <a:close/>
              </a:path>
              <a:path extrusionOk="0" h="444500" w="3579495">
                <a:moveTo>
                  <a:pt x="258759" y="367488"/>
                </a:moveTo>
                <a:lnTo>
                  <a:pt x="219586" y="367391"/>
                </a:lnTo>
                <a:lnTo>
                  <a:pt x="180630" y="366715"/>
                </a:lnTo>
                <a:lnTo>
                  <a:pt x="141818" y="366619"/>
                </a:lnTo>
                <a:lnTo>
                  <a:pt x="274685" y="366619"/>
                </a:lnTo>
                <a:lnTo>
                  <a:pt x="273883" y="366812"/>
                </a:lnTo>
                <a:lnTo>
                  <a:pt x="266213" y="367403"/>
                </a:lnTo>
                <a:lnTo>
                  <a:pt x="258759" y="367488"/>
                </a:lnTo>
                <a:close/>
              </a:path>
              <a:path extrusionOk="0" h="444500" w="3579495">
                <a:moveTo>
                  <a:pt x="2096854" y="375983"/>
                </a:moveTo>
                <a:lnTo>
                  <a:pt x="2093001" y="375983"/>
                </a:lnTo>
                <a:lnTo>
                  <a:pt x="2029497" y="374410"/>
                </a:lnTo>
                <a:lnTo>
                  <a:pt x="1989585" y="361853"/>
                </a:lnTo>
                <a:lnTo>
                  <a:pt x="1959300" y="307732"/>
                </a:lnTo>
                <a:lnTo>
                  <a:pt x="1958429" y="263995"/>
                </a:lnTo>
                <a:lnTo>
                  <a:pt x="1959671" y="221517"/>
                </a:lnTo>
                <a:lnTo>
                  <a:pt x="1961839" y="212720"/>
                </a:lnTo>
                <a:lnTo>
                  <a:pt x="1967185" y="203850"/>
                </a:lnTo>
                <a:lnTo>
                  <a:pt x="1980480" y="186762"/>
                </a:lnTo>
                <a:lnTo>
                  <a:pt x="1983563" y="182900"/>
                </a:lnTo>
                <a:lnTo>
                  <a:pt x="1992040" y="182900"/>
                </a:lnTo>
                <a:lnTo>
                  <a:pt x="1993582" y="179039"/>
                </a:lnTo>
                <a:lnTo>
                  <a:pt x="2017666" y="147192"/>
                </a:lnTo>
                <a:lnTo>
                  <a:pt x="2048108" y="141484"/>
                </a:lnTo>
                <a:lnTo>
                  <a:pt x="2081151" y="147216"/>
                </a:lnTo>
                <a:lnTo>
                  <a:pt x="2113038" y="149690"/>
                </a:lnTo>
                <a:lnTo>
                  <a:pt x="2170262" y="161468"/>
                </a:lnTo>
                <a:lnTo>
                  <a:pt x="2210145" y="204526"/>
                </a:lnTo>
                <a:lnTo>
                  <a:pt x="2218096" y="233669"/>
                </a:lnTo>
                <a:lnTo>
                  <a:pt x="2070072" y="233669"/>
                </a:lnTo>
                <a:lnTo>
                  <a:pt x="2056393" y="236867"/>
                </a:lnTo>
                <a:lnTo>
                  <a:pt x="2047915" y="245713"/>
                </a:lnTo>
                <a:lnTo>
                  <a:pt x="2047530" y="262451"/>
                </a:lnTo>
                <a:lnTo>
                  <a:pt x="2052046" y="272358"/>
                </a:lnTo>
                <a:lnTo>
                  <a:pt x="2061113" y="282048"/>
                </a:lnTo>
                <a:lnTo>
                  <a:pt x="2073215" y="292753"/>
                </a:lnTo>
                <a:lnTo>
                  <a:pt x="2086835" y="305701"/>
                </a:lnTo>
                <a:lnTo>
                  <a:pt x="2217335" y="305701"/>
                </a:lnTo>
                <a:lnTo>
                  <a:pt x="2212457" y="333505"/>
                </a:lnTo>
                <a:lnTo>
                  <a:pt x="2201608" y="356989"/>
                </a:lnTo>
                <a:lnTo>
                  <a:pt x="2182304" y="371349"/>
                </a:lnTo>
                <a:lnTo>
                  <a:pt x="2165550" y="375501"/>
                </a:lnTo>
                <a:lnTo>
                  <a:pt x="2112942" y="375501"/>
                </a:lnTo>
                <a:lnTo>
                  <a:pt x="2104934" y="375561"/>
                </a:lnTo>
                <a:lnTo>
                  <a:pt x="2096854" y="375983"/>
                </a:lnTo>
                <a:close/>
              </a:path>
              <a:path extrusionOk="0" h="444500" w="3579495">
                <a:moveTo>
                  <a:pt x="2217335" y="305701"/>
                </a:moveTo>
                <a:lnTo>
                  <a:pt x="2086835" y="305701"/>
                </a:lnTo>
                <a:lnTo>
                  <a:pt x="2102718" y="293211"/>
                </a:lnTo>
                <a:lnTo>
                  <a:pt x="2116796" y="282821"/>
                </a:lnTo>
                <a:lnTo>
                  <a:pt x="2127260" y="273444"/>
                </a:lnTo>
                <a:lnTo>
                  <a:pt x="2132306" y="263995"/>
                </a:lnTo>
                <a:lnTo>
                  <a:pt x="2130391" y="244518"/>
                </a:lnTo>
                <a:lnTo>
                  <a:pt x="2119300" y="236191"/>
                </a:lnTo>
                <a:lnTo>
                  <a:pt x="2103152" y="234236"/>
                </a:lnTo>
                <a:lnTo>
                  <a:pt x="2070072" y="233669"/>
                </a:lnTo>
                <a:lnTo>
                  <a:pt x="2218096" y="233669"/>
                </a:lnTo>
                <a:lnTo>
                  <a:pt x="2218310" y="234453"/>
                </a:lnTo>
                <a:lnTo>
                  <a:pt x="2220550" y="267278"/>
                </a:lnTo>
                <a:lnTo>
                  <a:pt x="2218165" y="300971"/>
                </a:lnTo>
                <a:lnTo>
                  <a:pt x="2217335" y="305701"/>
                </a:lnTo>
                <a:close/>
              </a:path>
              <a:path extrusionOk="0" h="444500" w="3579495">
                <a:moveTo>
                  <a:pt x="2157076" y="377600"/>
                </a:moveTo>
                <a:lnTo>
                  <a:pt x="2128452" y="376756"/>
                </a:lnTo>
                <a:lnTo>
                  <a:pt x="2120806" y="375875"/>
                </a:lnTo>
                <a:lnTo>
                  <a:pt x="2112942" y="375501"/>
                </a:lnTo>
                <a:lnTo>
                  <a:pt x="2165550" y="375501"/>
                </a:lnTo>
                <a:lnTo>
                  <a:pt x="2157076" y="377600"/>
                </a:lnTo>
                <a:close/>
              </a:path>
            </a:pathLst>
          </a:custGeom>
          <a:solidFill>
            <a:srgbClr val="804A2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 name="Google Shape;144;p8"/>
          <p:cNvSpPr/>
          <p:nvPr/>
        </p:nvSpPr>
        <p:spPr>
          <a:xfrm>
            <a:off x="511628" y="6659818"/>
            <a:ext cx="3057540" cy="75245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45" name="Google Shape;145;p8"/>
          <p:cNvGrpSpPr/>
          <p:nvPr/>
        </p:nvGrpSpPr>
        <p:grpSpPr>
          <a:xfrm>
            <a:off x="2236235" y="1241899"/>
            <a:ext cx="15604011" cy="8928100"/>
            <a:chOff x="2236235" y="1241899"/>
            <a:chExt cx="15604011" cy="8928100"/>
          </a:xfrm>
        </p:grpSpPr>
        <p:sp>
          <p:nvSpPr>
            <p:cNvPr id="146" name="Google Shape;146;p8"/>
            <p:cNvSpPr/>
            <p:nvPr/>
          </p:nvSpPr>
          <p:spPr>
            <a:xfrm>
              <a:off x="17369712" y="4952189"/>
              <a:ext cx="470534" cy="617220"/>
            </a:xfrm>
            <a:custGeom>
              <a:rect b="b" l="l" r="r" t="t"/>
              <a:pathLst>
                <a:path extrusionOk="0" h="617220" w="470534">
                  <a:moveTo>
                    <a:pt x="200780" y="616754"/>
                  </a:moveTo>
                  <a:lnTo>
                    <a:pt x="164546" y="601575"/>
                  </a:lnTo>
                  <a:lnTo>
                    <a:pt x="150164" y="560774"/>
                  </a:lnTo>
                  <a:lnTo>
                    <a:pt x="148605" y="536573"/>
                  </a:lnTo>
                  <a:lnTo>
                    <a:pt x="146835" y="512377"/>
                  </a:lnTo>
                  <a:lnTo>
                    <a:pt x="141610" y="464204"/>
                  </a:lnTo>
                  <a:lnTo>
                    <a:pt x="129769" y="424614"/>
                  </a:lnTo>
                  <a:lnTo>
                    <a:pt x="108088" y="393143"/>
                  </a:lnTo>
                  <a:lnTo>
                    <a:pt x="78371" y="368427"/>
                  </a:lnTo>
                  <a:lnTo>
                    <a:pt x="42421" y="349101"/>
                  </a:lnTo>
                  <a:lnTo>
                    <a:pt x="34069" y="346115"/>
                  </a:lnTo>
                  <a:lnTo>
                    <a:pt x="21307" y="341640"/>
                  </a:lnTo>
                  <a:lnTo>
                    <a:pt x="10877" y="334654"/>
                  </a:lnTo>
                  <a:lnTo>
                    <a:pt x="3526" y="325001"/>
                  </a:lnTo>
                  <a:lnTo>
                    <a:pt x="0" y="312524"/>
                  </a:lnTo>
                  <a:lnTo>
                    <a:pt x="1391" y="299448"/>
                  </a:lnTo>
                  <a:lnTo>
                    <a:pt x="7476" y="288798"/>
                  </a:lnTo>
                  <a:lnTo>
                    <a:pt x="16899" y="280329"/>
                  </a:lnTo>
                  <a:lnTo>
                    <a:pt x="28309" y="273796"/>
                  </a:lnTo>
                  <a:lnTo>
                    <a:pt x="57049" y="259032"/>
                  </a:lnTo>
                  <a:lnTo>
                    <a:pt x="84306" y="242244"/>
                  </a:lnTo>
                  <a:lnTo>
                    <a:pt x="133549" y="200889"/>
                  </a:lnTo>
                  <a:lnTo>
                    <a:pt x="162422" y="165754"/>
                  </a:lnTo>
                  <a:lnTo>
                    <a:pt x="184589" y="127593"/>
                  </a:lnTo>
                  <a:lnTo>
                    <a:pt x="199946" y="86287"/>
                  </a:lnTo>
                  <a:lnTo>
                    <a:pt x="208397" y="41609"/>
                  </a:lnTo>
                  <a:lnTo>
                    <a:pt x="209240" y="33706"/>
                  </a:lnTo>
                  <a:lnTo>
                    <a:pt x="210212" y="25448"/>
                  </a:lnTo>
                  <a:lnTo>
                    <a:pt x="215436" y="11306"/>
                  </a:lnTo>
                  <a:lnTo>
                    <a:pt x="221361" y="0"/>
                  </a:lnTo>
                  <a:lnTo>
                    <a:pt x="224162" y="457"/>
                  </a:lnTo>
                  <a:lnTo>
                    <a:pt x="252556" y="26914"/>
                  </a:lnTo>
                  <a:lnTo>
                    <a:pt x="266215" y="71367"/>
                  </a:lnTo>
                  <a:lnTo>
                    <a:pt x="282192" y="119468"/>
                  </a:lnTo>
                  <a:lnTo>
                    <a:pt x="296593" y="152983"/>
                  </a:lnTo>
                  <a:lnTo>
                    <a:pt x="233683" y="152983"/>
                  </a:lnTo>
                  <a:lnTo>
                    <a:pt x="211647" y="199147"/>
                  </a:lnTo>
                  <a:lnTo>
                    <a:pt x="184023" y="237796"/>
                  </a:lnTo>
                  <a:lnTo>
                    <a:pt x="152998" y="270480"/>
                  </a:lnTo>
                  <a:lnTo>
                    <a:pt x="120758" y="298749"/>
                  </a:lnTo>
                  <a:lnTo>
                    <a:pt x="136504" y="316772"/>
                  </a:lnTo>
                  <a:lnTo>
                    <a:pt x="166735" y="351789"/>
                  </a:lnTo>
                  <a:lnTo>
                    <a:pt x="191649" y="389715"/>
                  </a:lnTo>
                  <a:lnTo>
                    <a:pt x="211960" y="431457"/>
                  </a:lnTo>
                  <a:lnTo>
                    <a:pt x="222156" y="452745"/>
                  </a:lnTo>
                  <a:lnTo>
                    <a:pt x="309737" y="452745"/>
                  </a:lnTo>
                  <a:lnTo>
                    <a:pt x="291812" y="474087"/>
                  </a:lnTo>
                  <a:lnTo>
                    <a:pt x="270051" y="509802"/>
                  </a:lnTo>
                  <a:lnTo>
                    <a:pt x="252232" y="547755"/>
                  </a:lnTo>
                  <a:lnTo>
                    <a:pt x="236748" y="586984"/>
                  </a:lnTo>
                  <a:lnTo>
                    <a:pt x="231222" y="598930"/>
                  </a:lnTo>
                  <a:lnTo>
                    <a:pt x="223885" y="608356"/>
                  </a:lnTo>
                  <a:lnTo>
                    <a:pt x="213988" y="614539"/>
                  </a:lnTo>
                  <a:lnTo>
                    <a:pt x="200780" y="616754"/>
                  </a:lnTo>
                  <a:close/>
                </a:path>
                <a:path extrusionOk="0" h="617220" w="470534">
                  <a:moveTo>
                    <a:pt x="309737" y="452745"/>
                  </a:moveTo>
                  <a:lnTo>
                    <a:pt x="222156" y="452745"/>
                  </a:lnTo>
                  <a:lnTo>
                    <a:pt x="245848" y="413267"/>
                  </a:lnTo>
                  <a:lnTo>
                    <a:pt x="276003" y="378841"/>
                  </a:lnTo>
                  <a:lnTo>
                    <a:pt x="311561" y="348558"/>
                  </a:lnTo>
                  <a:lnTo>
                    <a:pt x="351463" y="321511"/>
                  </a:lnTo>
                  <a:lnTo>
                    <a:pt x="311127" y="287195"/>
                  </a:lnTo>
                  <a:lnTo>
                    <a:pt x="278559" y="247837"/>
                  </a:lnTo>
                  <a:lnTo>
                    <a:pt x="252998" y="203184"/>
                  </a:lnTo>
                  <a:lnTo>
                    <a:pt x="233683" y="152983"/>
                  </a:lnTo>
                  <a:lnTo>
                    <a:pt x="296593" y="152983"/>
                  </a:lnTo>
                  <a:lnTo>
                    <a:pt x="301965" y="165485"/>
                  </a:lnTo>
                  <a:lnTo>
                    <a:pt x="328231" y="207738"/>
                  </a:lnTo>
                  <a:lnTo>
                    <a:pt x="363687" y="244552"/>
                  </a:lnTo>
                  <a:lnTo>
                    <a:pt x="398061" y="268153"/>
                  </a:lnTo>
                  <a:lnTo>
                    <a:pt x="435376" y="287218"/>
                  </a:lnTo>
                  <a:lnTo>
                    <a:pt x="447961" y="293357"/>
                  </a:lnTo>
                  <a:lnTo>
                    <a:pt x="458700" y="300609"/>
                  </a:lnTo>
                  <a:lnTo>
                    <a:pt x="466531" y="310065"/>
                  </a:lnTo>
                  <a:lnTo>
                    <a:pt x="470393" y="322816"/>
                  </a:lnTo>
                  <a:lnTo>
                    <a:pt x="469070" y="337341"/>
                  </a:lnTo>
                  <a:lnTo>
                    <a:pt x="462590" y="348718"/>
                  </a:lnTo>
                  <a:lnTo>
                    <a:pt x="452215" y="357341"/>
                  </a:lnTo>
                  <a:lnTo>
                    <a:pt x="439206" y="363606"/>
                  </a:lnTo>
                  <a:lnTo>
                    <a:pt x="405937" y="378212"/>
                  </a:lnTo>
                  <a:lnTo>
                    <a:pt x="374871" y="396149"/>
                  </a:lnTo>
                  <a:lnTo>
                    <a:pt x="345953" y="417306"/>
                  </a:lnTo>
                  <a:lnTo>
                    <a:pt x="319123" y="441569"/>
                  </a:lnTo>
                  <a:lnTo>
                    <a:pt x="309737" y="452745"/>
                  </a:lnTo>
                  <a:close/>
                </a:path>
              </a:pathLst>
            </a:custGeom>
            <a:solidFill>
              <a:srgbClr val="A16E4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8"/>
            <p:cNvSpPr/>
            <p:nvPr/>
          </p:nvSpPr>
          <p:spPr>
            <a:xfrm>
              <a:off x="2236235" y="1241899"/>
              <a:ext cx="15426925" cy="89281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p8"/>
            <p:cNvSpPr/>
            <p:nvPr/>
          </p:nvSpPr>
          <p:spPr>
            <a:xfrm>
              <a:off x="2818775" y="1972573"/>
              <a:ext cx="13280333" cy="746942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Google Shape;149;p8"/>
            <p:cNvSpPr/>
            <p:nvPr/>
          </p:nvSpPr>
          <p:spPr>
            <a:xfrm>
              <a:off x="2811779" y="2127717"/>
              <a:ext cx="13287359" cy="7315193"/>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0" name="Google Shape;150;p8"/>
          <p:cNvSpPr txBox="1"/>
          <p:nvPr>
            <p:ph type="title"/>
          </p:nvPr>
        </p:nvSpPr>
        <p:spPr>
          <a:xfrm>
            <a:off x="7540938" y="68454"/>
            <a:ext cx="3837940" cy="13665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t>
            </a:r>
            <a:r>
              <a:rPr lang="en-US" sz="8800"/>
              <a:t>ashboard</a:t>
            </a:r>
            <a:endParaRPr sz="8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grpSp>
        <p:nvGrpSpPr>
          <p:cNvPr id="155" name="Google Shape;155;p9"/>
          <p:cNvGrpSpPr/>
          <p:nvPr/>
        </p:nvGrpSpPr>
        <p:grpSpPr>
          <a:xfrm>
            <a:off x="0" y="0"/>
            <a:ext cx="9117311" cy="9249417"/>
            <a:chOff x="0" y="0"/>
            <a:chExt cx="9117311" cy="9249417"/>
          </a:xfrm>
        </p:grpSpPr>
        <p:sp>
          <p:nvSpPr>
            <p:cNvPr id="156" name="Google Shape;156;p9"/>
            <p:cNvSpPr/>
            <p:nvPr/>
          </p:nvSpPr>
          <p:spPr>
            <a:xfrm>
              <a:off x="2499399" y="3166117"/>
              <a:ext cx="6617912" cy="6083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9"/>
            <p:cNvSpPr/>
            <p:nvPr/>
          </p:nvSpPr>
          <p:spPr>
            <a:xfrm>
              <a:off x="0" y="0"/>
              <a:ext cx="5279715" cy="495193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8" name="Google Shape;158;p9"/>
          <p:cNvGrpSpPr/>
          <p:nvPr/>
        </p:nvGrpSpPr>
        <p:grpSpPr>
          <a:xfrm>
            <a:off x="9551051" y="3166117"/>
            <a:ext cx="8736948" cy="7120882"/>
            <a:chOff x="9551051" y="3166117"/>
            <a:chExt cx="8736948" cy="7120882"/>
          </a:xfrm>
        </p:grpSpPr>
        <p:sp>
          <p:nvSpPr>
            <p:cNvPr id="159" name="Google Shape;159;p9"/>
            <p:cNvSpPr/>
            <p:nvPr/>
          </p:nvSpPr>
          <p:spPr>
            <a:xfrm>
              <a:off x="13902354" y="6148395"/>
              <a:ext cx="4385645" cy="413860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 name="Google Shape;160;p9"/>
            <p:cNvSpPr/>
            <p:nvPr/>
          </p:nvSpPr>
          <p:spPr>
            <a:xfrm>
              <a:off x="9551051" y="3166117"/>
              <a:ext cx="6617912" cy="60833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1" name="Google Shape;161;p9"/>
          <p:cNvSpPr/>
          <p:nvPr/>
        </p:nvSpPr>
        <p:spPr>
          <a:xfrm>
            <a:off x="16293814" y="266977"/>
            <a:ext cx="1562099" cy="2476499"/>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 name="Google Shape;162;p9"/>
          <p:cNvSpPr/>
          <p:nvPr/>
        </p:nvSpPr>
        <p:spPr>
          <a:xfrm>
            <a:off x="1029662" y="1033663"/>
            <a:ext cx="3579495" cy="444500"/>
          </a:xfrm>
          <a:custGeom>
            <a:rect b="b" l="l" r="r" t="t"/>
            <a:pathLst>
              <a:path extrusionOk="0" h="444500" w="3579495">
                <a:moveTo>
                  <a:pt x="1158154" y="443949"/>
                </a:moveTo>
                <a:lnTo>
                  <a:pt x="1112288" y="443912"/>
                </a:lnTo>
                <a:lnTo>
                  <a:pt x="1066275" y="441613"/>
                </a:lnTo>
                <a:lnTo>
                  <a:pt x="927717" y="430047"/>
                </a:lnTo>
                <a:lnTo>
                  <a:pt x="873962" y="426245"/>
                </a:lnTo>
                <a:lnTo>
                  <a:pt x="818412" y="419403"/>
                </a:lnTo>
                <a:lnTo>
                  <a:pt x="771183" y="376104"/>
                </a:lnTo>
                <a:lnTo>
                  <a:pt x="764052" y="302154"/>
                </a:lnTo>
                <a:lnTo>
                  <a:pt x="763941" y="283762"/>
                </a:lnTo>
                <a:lnTo>
                  <a:pt x="765102" y="229626"/>
                </a:lnTo>
                <a:lnTo>
                  <a:pt x="768016" y="174598"/>
                </a:lnTo>
                <a:lnTo>
                  <a:pt x="772809" y="119569"/>
                </a:lnTo>
                <a:lnTo>
                  <a:pt x="786007" y="62803"/>
                </a:lnTo>
                <a:lnTo>
                  <a:pt x="843712" y="40791"/>
                </a:lnTo>
                <a:lnTo>
                  <a:pt x="845254" y="40791"/>
                </a:lnTo>
                <a:lnTo>
                  <a:pt x="846795" y="39246"/>
                </a:lnTo>
                <a:lnTo>
                  <a:pt x="882395" y="10244"/>
                </a:lnTo>
                <a:lnTo>
                  <a:pt x="920917" y="0"/>
                </a:lnTo>
                <a:lnTo>
                  <a:pt x="961215" y="1322"/>
                </a:lnTo>
                <a:lnTo>
                  <a:pt x="1002141" y="7018"/>
                </a:lnTo>
                <a:lnTo>
                  <a:pt x="1042550" y="9898"/>
                </a:lnTo>
                <a:lnTo>
                  <a:pt x="1070295" y="10610"/>
                </a:lnTo>
                <a:lnTo>
                  <a:pt x="1098040" y="13277"/>
                </a:lnTo>
                <a:lnTo>
                  <a:pt x="1178962" y="24319"/>
                </a:lnTo>
                <a:lnTo>
                  <a:pt x="1255261" y="36157"/>
                </a:lnTo>
                <a:lnTo>
                  <a:pt x="1249095" y="45425"/>
                </a:lnTo>
                <a:lnTo>
                  <a:pt x="1255887" y="54247"/>
                </a:lnTo>
                <a:lnTo>
                  <a:pt x="1279176" y="90100"/>
                </a:lnTo>
                <a:lnTo>
                  <a:pt x="1280182" y="92537"/>
                </a:lnTo>
                <a:lnTo>
                  <a:pt x="899973" y="92537"/>
                </a:lnTo>
                <a:lnTo>
                  <a:pt x="883523" y="93696"/>
                </a:lnTo>
                <a:lnTo>
                  <a:pt x="859897" y="124975"/>
                </a:lnTo>
                <a:lnTo>
                  <a:pt x="852922" y="284655"/>
                </a:lnTo>
                <a:lnTo>
                  <a:pt x="850648" y="337367"/>
                </a:lnTo>
                <a:lnTo>
                  <a:pt x="951609" y="345862"/>
                </a:lnTo>
                <a:lnTo>
                  <a:pt x="1040623" y="355227"/>
                </a:lnTo>
                <a:lnTo>
                  <a:pt x="1085131" y="359439"/>
                </a:lnTo>
                <a:lnTo>
                  <a:pt x="1129638" y="362854"/>
                </a:lnTo>
                <a:lnTo>
                  <a:pt x="1246345" y="362854"/>
                </a:lnTo>
                <a:lnTo>
                  <a:pt x="1237535" y="391430"/>
                </a:lnTo>
                <a:lnTo>
                  <a:pt x="1226215" y="409954"/>
                </a:lnTo>
                <a:lnTo>
                  <a:pt x="1205936" y="426668"/>
                </a:lnTo>
                <a:lnTo>
                  <a:pt x="1181612" y="438892"/>
                </a:lnTo>
                <a:lnTo>
                  <a:pt x="1158154" y="443949"/>
                </a:lnTo>
                <a:close/>
              </a:path>
              <a:path extrusionOk="0" h="444500" w="3579495">
                <a:moveTo>
                  <a:pt x="1246345" y="362854"/>
                </a:moveTo>
                <a:lnTo>
                  <a:pt x="1129638" y="362854"/>
                </a:lnTo>
                <a:lnTo>
                  <a:pt x="1138911" y="361864"/>
                </a:lnTo>
                <a:lnTo>
                  <a:pt x="1148905" y="358413"/>
                </a:lnTo>
                <a:lnTo>
                  <a:pt x="1172845" y="296626"/>
                </a:lnTo>
                <a:lnTo>
                  <a:pt x="1183586" y="245073"/>
                </a:lnTo>
                <a:lnTo>
                  <a:pt x="1193750" y="193520"/>
                </a:lnTo>
                <a:lnTo>
                  <a:pt x="1203624" y="141967"/>
                </a:lnTo>
                <a:lnTo>
                  <a:pt x="1203925" y="124179"/>
                </a:lnTo>
                <a:lnTo>
                  <a:pt x="1197363" y="112039"/>
                </a:lnTo>
                <a:lnTo>
                  <a:pt x="1184875" y="104822"/>
                </a:lnTo>
                <a:lnTo>
                  <a:pt x="1167402" y="101805"/>
                </a:lnTo>
                <a:lnTo>
                  <a:pt x="899973" y="92537"/>
                </a:lnTo>
                <a:lnTo>
                  <a:pt x="1280182" y="92537"/>
                </a:lnTo>
                <a:lnTo>
                  <a:pt x="1282813" y="98909"/>
                </a:lnTo>
                <a:lnTo>
                  <a:pt x="1285582" y="108008"/>
                </a:lnTo>
                <a:lnTo>
                  <a:pt x="1287630" y="117252"/>
                </a:lnTo>
                <a:lnTo>
                  <a:pt x="1289003" y="164647"/>
                </a:lnTo>
                <a:lnTo>
                  <a:pt x="1284747" y="211162"/>
                </a:lnTo>
                <a:lnTo>
                  <a:pt x="1276166" y="256948"/>
                </a:lnTo>
                <a:lnTo>
                  <a:pt x="1264566" y="302154"/>
                </a:lnTo>
                <a:lnTo>
                  <a:pt x="1251254" y="346932"/>
                </a:lnTo>
                <a:lnTo>
                  <a:pt x="1246345" y="362854"/>
                </a:lnTo>
                <a:close/>
              </a:path>
              <a:path extrusionOk="0" h="444500" w="3579495">
                <a:moveTo>
                  <a:pt x="3285258" y="422323"/>
                </a:moveTo>
                <a:lnTo>
                  <a:pt x="3242701" y="414431"/>
                </a:lnTo>
                <a:lnTo>
                  <a:pt x="3195737" y="358678"/>
                </a:lnTo>
                <a:lnTo>
                  <a:pt x="3190564" y="314293"/>
                </a:lnTo>
                <a:lnTo>
                  <a:pt x="3190463" y="273263"/>
                </a:lnTo>
                <a:lnTo>
                  <a:pt x="3191234" y="273263"/>
                </a:lnTo>
                <a:lnTo>
                  <a:pt x="3191017" y="251252"/>
                </a:lnTo>
                <a:lnTo>
                  <a:pt x="3190700" y="231931"/>
                </a:lnTo>
                <a:lnTo>
                  <a:pt x="3190583" y="207229"/>
                </a:lnTo>
                <a:lnTo>
                  <a:pt x="3191234" y="185217"/>
                </a:lnTo>
                <a:lnTo>
                  <a:pt x="3198230" y="151621"/>
                </a:lnTo>
                <a:lnTo>
                  <a:pt x="3213680" y="128451"/>
                </a:lnTo>
                <a:lnTo>
                  <a:pt x="3237945" y="115707"/>
                </a:lnTo>
                <a:lnTo>
                  <a:pt x="3271385" y="113390"/>
                </a:lnTo>
                <a:lnTo>
                  <a:pt x="3325129" y="117276"/>
                </a:lnTo>
                <a:lnTo>
                  <a:pt x="3378800" y="121886"/>
                </a:lnTo>
                <a:lnTo>
                  <a:pt x="3485637" y="132699"/>
                </a:lnTo>
                <a:lnTo>
                  <a:pt x="3537273" y="159730"/>
                </a:lnTo>
                <a:lnTo>
                  <a:pt x="3564383" y="208387"/>
                </a:lnTo>
                <a:lnTo>
                  <a:pt x="3350766" y="208387"/>
                </a:lnTo>
                <a:lnTo>
                  <a:pt x="3329404" y="209196"/>
                </a:lnTo>
                <a:lnTo>
                  <a:pt x="3313388" y="216014"/>
                </a:lnTo>
                <a:lnTo>
                  <a:pt x="3303730" y="230218"/>
                </a:lnTo>
                <a:lnTo>
                  <a:pt x="3301442" y="253183"/>
                </a:lnTo>
                <a:lnTo>
                  <a:pt x="3301888" y="261980"/>
                </a:lnTo>
                <a:lnTo>
                  <a:pt x="3300961" y="270850"/>
                </a:lnTo>
                <a:lnTo>
                  <a:pt x="3298733" y="279575"/>
                </a:lnTo>
                <a:lnTo>
                  <a:pt x="3295277" y="287937"/>
                </a:lnTo>
                <a:lnTo>
                  <a:pt x="3282982" y="314293"/>
                </a:lnTo>
                <a:lnTo>
                  <a:pt x="3283042" y="330223"/>
                </a:lnTo>
                <a:lnTo>
                  <a:pt x="3297119" y="338332"/>
                </a:lnTo>
                <a:lnTo>
                  <a:pt x="3326875" y="341228"/>
                </a:lnTo>
                <a:lnTo>
                  <a:pt x="3363097" y="341228"/>
                </a:lnTo>
                <a:lnTo>
                  <a:pt x="3363097" y="342773"/>
                </a:lnTo>
                <a:lnTo>
                  <a:pt x="3571505" y="342773"/>
                </a:lnTo>
                <a:lnTo>
                  <a:pt x="3565777" y="368888"/>
                </a:lnTo>
                <a:lnTo>
                  <a:pt x="3548545" y="403112"/>
                </a:lnTo>
                <a:lnTo>
                  <a:pt x="3383610" y="419271"/>
                </a:lnTo>
                <a:lnTo>
                  <a:pt x="3334360" y="421687"/>
                </a:lnTo>
                <a:lnTo>
                  <a:pt x="3285258" y="422323"/>
                </a:lnTo>
                <a:close/>
              </a:path>
              <a:path extrusionOk="0" h="444500" w="3579495">
                <a:moveTo>
                  <a:pt x="3571505" y="342773"/>
                </a:moveTo>
                <a:lnTo>
                  <a:pt x="3363097" y="342773"/>
                </a:lnTo>
                <a:lnTo>
                  <a:pt x="3384880" y="340456"/>
                </a:lnTo>
                <a:lnTo>
                  <a:pt x="3410591" y="337656"/>
                </a:lnTo>
                <a:lnTo>
                  <a:pt x="3434519" y="335496"/>
                </a:lnTo>
                <a:lnTo>
                  <a:pt x="3458663" y="334277"/>
                </a:lnTo>
                <a:lnTo>
                  <a:pt x="3477292" y="331779"/>
                </a:lnTo>
                <a:lnTo>
                  <a:pt x="3488624" y="324720"/>
                </a:lnTo>
                <a:lnTo>
                  <a:pt x="3493452" y="312013"/>
                </a:lnTo>
                <a:lnTo>
                  <a:pt x="3492573" y="292571"/>
                </a:lnTo>
                <a:lnTo>
                  <a:pt x="3485432" y="252157"/>
                </a:lnTo>
                <a:lnTo>
                  <a:pt x="3452365" y="220564"/>
                </a:lnTo>
                <a:lnTo>
                  <a:pt x="3410109" y="215338"/>
                </a:lnTo>
                <a:lnTo>
                  <a:pt x="3395201" y="213818"/>
                </a:lnTo>
                <a:lnTo>
                  <a:pt x="3365674" y="209908"/>
                </a:lnTo>
                <a:lnTo>
                  <a:pt x="3350766" y="208387"/>
                </a:lnTo>
                <a:lnTo>
                  <a:pt x="3564383" y="208387"/>
                </a:lnTo>
                <a:lnTo>
                  <a:pt x="3565789" y="212249"/>
                </a:lnTo>
                <a:lnTo>
                  <a:pt x="3570004" y="231931"/>
                </a:lnTo>
                <a:lnTo>
                  <a:pt x="3574652" y="251541"/>
                </a:lnTo>
                <a:lnTo>
                  <a:pt x="3578116" y="270850"/>
                </a:lnTo>
                <a:lnTo>
                  <a:pt x="3578231" y="273263"/>
                </a:lnTo>
                <a:lnTo>
                  <a:pt x="3578891" y="290254"/>
                </a:lnTo>
                <a:lnTo>
                  <a:pt x="3575868" y="316755"/>
                </a:lnTo>
                <a:lnTo>
                  <a:pt x="3571505" y="342773"/>
                </a:lnTo>
                <a:close/>
              </a:path>
              <a:path extrusionOk="0" h="444500" w="3579495">
                <a:moveTo>
                  <a:pt x="3363097" y="341228"/>
                </a:moveTo>
                <a:lnTo>
                  <a:pt x="3326875" y="341228"/>
                </a:lnTo>
                <a:lnTo>
                  <a:pt x="3336003" y="340782"/>
                </a:lnTo>
                <a:lnTo>
                  <a:pt x="3344986" y="340553"/>
                </a:lnTo>
                <a:lnTo>
                  <a:pt x="3363097" y="340456"/>
                </a:lnTo>
                <a:lnTo>
                  <a:pt x="3363097" y="341228"/>
                </a:lnTo>
                <a:close/>
              </a:path>
              <a:path extrusionOk="0" h="444500" w="3579495">
                <a:moveTo>
                  <a:pt x="103079" y="368260"/>
                </a:moveTo>
                <a:lnTo>
                  <a:pt x="52310" y="359378"/>
                </a:lnTo>
                <a:lnTo>
                  <a:pt x="11367" y="331960"/>
                </a:lnTo>
                <a:lnTo>
                  <a:pt x="955" y="280986"/>
                </a:lnTo>
                <a:lnTo>
                  <a:pt x="471" y="194775"/>
                </a:lnTo>
                <a:lnTo>
                  <a:pt x="361" y="181549"/>
                </a:lnTo>
                <a:lnTo>
                  <a:pt x="0" y="155482"/>
                </a:lnTo>
                <a:lnTo>
                  <a:pt x="12" y="126037"/>
                </a:lnTo>
                <a:lnTo>
                  <a:pt x="578" y="103350"/>
                </a:lnTo>
                <a:lnTo>
                  <a:pt x="21001" y="51990"/>
                </a:lnTo>
                <a:lnTo>
                  <a:pt x="73793" y="35385"/>
                </a:lnTo>
                <a:lnTo>
                  <a:pt x="94830" y="34757"/>
                </a:lnTo>
                <a:lnTo>
                  <a:pt x="116085" y="33840"/>
                </a:lnTo>
                <a:lnTo>
                  <a:pt x="157798" y="36929"/>
                </a:lnTo>
                <a:lnTo>
                  <a:pt x="215696" y="55079"/>
                </a:lnTo>
                <a:lnTo>
                  <a:pt x="271860" y="77863"/>
                </a:lnTo>
                <a:lnTo>
                  <a:pt x="282650" y="105667"/>
                </a:lnTo>
                <a:lnTo>
                  <a:pt x="283840" y="111942"/>
                </a:lnTo>
                <a:lnTo>
                  <a:pt x="163867" y="111942"/>
                </a:lnTo>
                <a:lnTo>
                  <a:pt x="141096" y="118278"/>
                </a:lnTo>
                <a:lnTo>
                  <a:pt x="110064" y="121198"/>
                </a:lnTo>
                <a:lnTo>
                  <a:pt x="99418" y="126037"/>
                </a:lnTo>
                <a:lnTo>
                  <a:pt x="90218" y="133049"/>
                </a:lnTo>
                <a:lnTo>
                  <a:pt x="85353" y="140422"/>
                </a:lnTo>
                <a:lnTo>
                  <a:pt x="77654" y="194775"/>
                </a:lnTo>
                <a:lnTo>
                  <a:pt x="80016" y="235161"/>
                </a:lnTo>
                <a:lnTo>
                  <a:pt x="93638" y="262933"/>
                </a:lnTo>
                <a:lnTo>
                  <a:pt x="119720" y="279442"/>
                </a:lnTo>
                <a:lnTo>
                  <a:pt x="159461" y="286039"/>
                </a:lnTo>
                <a:lnTo>
                  <a:pt x="316718" y="286039"/>
                </a:lnTo>
                <a:lnTo>
                  <a:pt x="313189" y="311590"/>
                </a:lnTo>
                <a:lnTo>
                  <a:pt x="301857" y="337524"/>
                </a:lnTo>
                <a:lnTo>
                  <a:pt x="284962" y="362081"/>
                </a:lnTo>
                <a:lnTo>
                  <a:pt x="280543" y="365207"/>
                </a:lnTo>
                <a:lnTo>
                  <a:pt x="274685" y="366619"/>
                </a:lnTo>
                <a:lnTo>
                  <a:pt x="141818" y="366619"/>
                </a:lnTo>
                <a:lnTo>
                  <a:pt x="103079" y="368260"/>
                </a:lnTo>
                <a:close/>
              </a:path>
              <a:path extrusionOk="0" h="444500" w="3579495">
                <a:moveTo>
                  <a:pt x="316718" y="286039"/>
                </a:moveTo>
                <a:lnTo>
                  <a:pt x="159461" y="286039"/>
                </a:lnTo>
                <a:lnTo>
                  <a:pt x="214059" y="284076"/>
                </a:lnTo>
                <a:lnTo>
                  <a:pt x="221766" y="280986"/>
                </a:lnTo>
                <a:lnTo>
                  <a:pt x="224848" y="279442"/>
                </a:lnTo>
                <a:lnTo>
                  <a:pt x="219128" y="242744"/>
                </a:lnTo>
                <a:lnTo>
                  <a:pt x="213770" y="205974"/>
                </a:lnTo>
                <a:lnTo>
                  <a:pt x="207399" y="169638"/>
                </a:lnTo>
                <a:lnTo>
                  <a:pt x="198645" y="134243"/>
                </a:lnTo>
                <a:lnTo>
                  <a:pt x="184182" y="113282"/>
                </a:lnTo>
                <a:lnTo>
                  <a:pt x="163867" y="111942"/>
                </a:lnTo>
                <a:lnTo>
                  <a:pt x="283840" y="111942"/>
                </a:lnTo>
                <a:lnTo>
                  <a:pt x="289502" y="141810"/>
                </a:lnTo>
                <a:lnTo>
                  <a:pt x="295848" y="178170"/>
                </a:lnTo>
                <a:lnTo>
                  <a:pt x="302917" y="214385"/>
                </a:lnTo>
                <a:lnTo>
                  <a:pt x="311936" y="250093"/>
                </a:lnTo>
                <a:lnTo>
                  <a:pt x="317150" y="282905"/>
                </a:lnTo>
                <a:lnTo>
                  <a:pt x="316718" y="286039"/>
                </a:lnTo>
                <a:close/>
              </a:path>
              <a:path extrusionOk="0" h="444500" w="3579495">
                <a:moveTo>
                  <a:pt x="258759" y="367488"/>
                </a:moveTo>
                <a:lnTo>
                  <a:pt x="219586" y="367391"/>
                </a:lnTo>
                <a:lnTo>
                  <a:pt x="180630" y="366715"/>
                </a:lnTo>
                <a:lnTo>
                  <a:pt x="141818" y="366619"/>
                </a:lnTo>
                <a:lnTo>
                  <a:pt x="274685" y="366619"/>
                </a:lnTo>
                <a:lnTo>
                  <a:pt x="273883" y="366812"/>
                </a:lnTo>
                <a:lnTo>
                  <a:pt x="266213" y="367403"/>
                </a:lnTo>
                <a:lnTo>
                  <a:pt x="258759" y="367488"/>
                </a:lnTo>
                <a:close/>
              </a:path>
              <a:path extrusionOk="0" h="444500" w="3579495">
                <a:moveTo>
                  <a:pt x="2096854" y="375983"/>
                </a:moveTo>
                <a:lnTo>
                  <a:pt x="2093001" y="375983"/>
                </a:lnTo>
                <a:lnTo>
                  <a:pt x="2029497" y="374410"/>
                </a:lnTo>
                <a:lnTo>
                  <a:pt x="1989585" y="361853"/>
                </a:lnTo>
                <a:lnTo>
                  <a:pt x="1959300" y="307732"/>
                </a:lnTo>
                <a:lnTo>
                  <a:pt x="1958429" y="263995"/>
                </a:lnTo>
                <a:lnTo>
                  <a:pt x="1959671" y="221517"/>
                </a:lnTo>
                <a:lnTo>
                  <a:pt x="1961839" y="212720"/>
                </a:lnTo>
                <a:lnTo>
                  <a:pt x="1967185" y="203850"/>
                </a:lnTo>
                <a:lnTo>
                  <a:pt x="1980480" y="186762"/>
                </a:lnTo>
                <a:lnTo>
                  <a:pt x="1983563" y="182900"/>
                </a:lnTo>
                <a:lnTo>
                  <a:pt x="1992040" y="182900"/>
                </a:lnTo>
                <a:lnTo>
                  <a:pt x="1993582" y="179039"/>
                </a:lnTo>
                <a:lnTo>
                  <a:pt x="2017666" y="147192"/>
                </a:lnTo>
                <a:lnTo>
                  <a:pt x="2048108" y="141484"/>
                </a:lnTo>
                <a:lnTo>
                  <a:pt x="2081151" y="147216"/>
                </a:lnTo>
                <a:lnTo>
                  <a:pt x="2113038" y="149690"/>
                </a:lnTo>
                <a:lnTo>
                  <a:pt x="2170262" y="161468"/>
                </a:lnTo>
                <a:lnTo>
                  <a:pt x="2210145" y="204526"/>
                </a:lnTo>
                <a:lnTo>
                  <a:pt x="2218096" y="233669"/>
                </a:lnTo>
                <a:lnTo>
                  <a:pt x="2070072" y="233669"/>
                </a:lnTo>
                <a:lnTo>
                  <a:pt x="2056393" y="236867"/>
                </a:lnTo>
                <a:lnTo>
                  <a:pt x="2047915" y="245713"/>
                </a:lnTo>
                <a:lnTo>
                  <a:pt x="2047530" y="262451"/>
                </a:lnTo>
                <a:lnTo>
                  <a:pt x="2052046" y="272358"/>
                </a:lnTo>
                <a:lnTo>
                  <a:pt x="2061113" y="282048"/>
                </a:lnTo>
                <a:lnTo>
                  <a:pt x="2073215" y="292753"/>
                </a:lnTo>
                <a:lnTo>
                  <a:pt x="2086835" y="305701"/>
                </a:lnTo>
                <a:lnTo>
                  <a:pt x="2217335" y="305701"/>
                </a:lnTo>
                <a:lnTo>
                  <a:pt x="2212457" y="333505"/>
                </a:lnTo>
                <a:lnTo>
                  <a:pt x="2201608" y="356989"/>
                </a:lnTo>
                <a:lnTo>
                  <a:pt x="2182304" y="371349"/>
                </a:lnTo>
                <a:lnTo>
                  <a:pt x="2165550" y="375501"/>
                </a:lnTo>
                <a:lnTo>
                  <a:pt x="2112942" y="375501"/>
                </a:lnTo>
                <a:lnTo>
                  <a:pt x="2104934" y="375561"/>
                </a:lnTo>
                <a:lnTo>
                  <a:pt x="2096854" y="375983"/>
                </a:lnTo>
                <a:close/>
              </a:path>
              <a:path extrusionOk="0" h="444500" w="3579495">
                <a:moveTo>
                  <a:pt x="2217335" y="305701"/>
                </a:moveTo>
                <a:lnTo>
                  <a:pt x="2086835" y="305701"/>
                </a:lnTo>
                <a:lnTo>
                  <a:pt x="2102718" y="293211"/>
                </a:lnTo>
                <a:lnTo>
                  <a:pt x="2116796" y="282821"/>
                </a:lnTo>
                <a:lnTo>
                  <a:pt x="2127260" y="273444"/>
                </a:lnTo>
                <a:lnTo>
                  <a:pt x="2132306" y="263995"/>
                </a:lnTo>
                <a:lnTo>
                  <a:pt x="2130391" y="244518"/>
                </a:lnTo>
                <a:lnTo>
                  <a:pt x="2119300" y="236191"/>
                </a:lnTo>
                <a:lnTo>
                  <a:pt x="2103152" y="234236"/>
                </a:lnTo>
                <a:lnTo>
                  <a:pt x="2070072" y="233669"/>
                </a:lnTo>
                <a:lnTo>
                  <a:pt x="2218096" y="233669"/>
                </a:lnTo>
                <a:lnTo>
                  <a:pt x="2218310" y="234453"/>
                </a:lnTo>
                <a:lnTo>
                  <a:pt x="2220550" y="267278"/>
                </a:lnTo>
                <a:lnTo>
                  <a:pt x="2218165" y="300971"/>
                </a:lnTo>
                <a:lnTo>
                  <a:pt x="2217335" y="305701"/>
                </a:lnTo>
                <a:close/>
              </a:path>
              <a:path extrusionOk="0" h="444500" w="3579495">
                <a:moveTo>
                  <a:pt x="2157076" y="377600"/>
                </a:moveTo>
                <a:lnTo>
                  <a:pt x="2128452" y="376756"/>
                </a:lnTo>
                <a:lnTo>
                  <a:pt x="2120806" y="375875"/>
                </a:lnTo>
                <a:lnTo>
                  <a:pt x="2112942" y="375501"/>
                </a:lnTo>
                <a:lnTo>
                  <a:pt x="2165550" y="375501"/>
                </a:lnTo>
                <a:lnTo>
                  <a:pt x="2157076" y="377600"/>
                </a:lnTo>
                <a:close/>
              </a:path>
            </a:pathLst>
          </a:custGeom>
          <a:solidFill>
            <a:srgbClr val="804A2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 name="Google Shape;163;p9"/>
          <p:cNvSpPr/>
          <p:nvPr/>
        </p:nvSpPr>
        <p:spPr>
          <a:xfrm>
            <a:off x="511628" y="6659803"/>
            <a:ext cx="3057540" cy="75245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 name="Google Shape;164;p9"/>
          <p:cNvSpPr/>
          <p:nvPr/>
        </p:nvSpPr>
        <p:spPr>
          <a:xfrm>
            <a:off x="16682155" y="5213570"/>
            <a:ext cx="633095" cy="786130"/>
          </a:xfrm>
          <a:custGeom>
            <a:rect b="b" l="l" r="r" t="t"/>
            <a:pathLst>
              <a:path extrusionOk="0" h="786129" w="633094">
                <a:moveTo>
                  <a:pt x="339266" y="785650"/>
                </a:moveTo>
                <a:lnTo>
                  <a:pt x="299814" y="776243"/>
                </a:lnTo>
                <a:lnTo>
                  <a:pt x="274207" y="743250"/>
                </a:lnTo>
                <a:lnTo>
                  <a:pt x="271870" y="713427"/>
                </a:lnTo>
                <a:lnTo>
                  <a:pt x="266834" y="664448"/>
                </a:lnTo>
                <a:lnTo>
                  <a:pt x="252248" y="617263"/>
                </a:lnTo>
                <a:lnTo>
                  <a:pt x="229735" y="573219"/>
                </a:lnTo>
                <a:lnTo>
                  <a:pt x="200917" y="533663"/>
                </a:lnTo>
                <a:lnTo>
                  <a:pt x="167417" y="499940"/>
                </a:lnTo>
                <a:lnTo>
                  <a:pt x="130858" y="473397"/>
                </a:lnTo>
                <a:lnTo>
                  <a:pt x="92862" y="455380"/>
                </a:lnTo>
                <a:lnTo>
                  <a:pt x="44957" y="448768"/>
                </a:lnTo>
                <a:lnTo>
                  <a:pt x="27908" y="445260"/>
                </a:lnTo>
                <a:lnTo>
                  <a:pt x="14056" y="437844"/>
                </a:lnTo>
                <a:lnTo>
                  <a:pt x="4415" y="427139"/>
                </a:lnTo>
                <a:lnTo>
                  <a:pt x="0" y="413764"/>
                </a:lnTo>
                <a:lnTo>
                  <a:pt x="1506" y="399602"/>
                </a:lnTo>
                <a:lnTo>
                  <a:pt x="8614" y="387081"/>
                </a:lnTo>
                <a:lnTo>
                  <a:pt x="20804" y="377570"/>
                </a:lnTo>
                <a:lnTo>
                  <a:pt x="37557" y="372440"/>
                </a:lnTo>
                <a:lnTo>
                  <a:pt x="81099" y="364316"/>
                </a:lnTo>
                <a:lnTo>
                  <a:pt x="122366" y="351103"/>
                </a:lnTo>
                <a:lnTo>
                  <a:pt x="161041" y="331937"/>
                </a:lnTo>
                <a:lnTo>
                  <a:pt x="196805" y="305952"/>
                </a:lnTo>
                <a:lnTo>
                  <a:pt x="233282" y="271722"/>
                </a:lnTo>
                <a:lnTo>
                  <a:pt x="265665" y="235150"/>
                </a:lnTo>
                <a:lnTo>
                  <a:pt x="293174" y="195803"/>
                </a:lnTo>
                <a:lnTo>
                  <a:pt x="315025" y="153245"/>
                </a:lnTo>
                <a:lnTo>
                  <a:pt x="330439" y="107041"/>
                </a:lnTo>
                <a:lnTo>
                  <a:pt x="338632" y="56758"/>
                </a:lnTo>
                <a:lnTo>
                  <a:pt x="339235" y="47881"/>
                </a:lnTo>
                <a:lnTo>
                  <a:pt x="339949" y="38968"/>
                </a:lnTo>
                <a:lnTo>
                  <a:pt x="358180" y="5305"/>
                </a:lnTo>
                <a:lnTo>
                  <a:pt x="363671" y="0"/>
                </a:lnTo>
                <a:lnTo>
                  <a:pt x="369061" y="5059"/>
                </a:lnTo>
                <a:lnTo>
                  <a:pt x="374791" y="10058"/>
                </a:lnTo>
                <a:lnTo>
                  <a:pt x="379581" y="15223"/>
                </a:lnTo>
                <a:lnTo>
                  <a:pt x="382155" y="20780"/>
                </a:lnTo>
                <a:lnTo>
                  <a:pt x="388271" y="58276"/>
                </a:lnTo>
                <a:lnTo>
                  <a:pt x="393764" y="95883"/>
                </a:lnTo>
                <a:lnTo>
                  <a:pt x="399360" y="133469"/>
                </a:lnTo>
                <a:lnTo>
                  <a:pt x="405786" y="170899"/>
                </a:lnTo>
                <a:lnTo>
                  <a:pt x="415614" y="215062"/>
                </a:lnTo>
                <a:lnTo>
                  <a:pt x="419031" y="225583"/>
                </a:lnTo>
                <a:lnTo>
                  <a:pt x="350824" y="225583"/>
                </a:lnTo>
                <a:lnTo>
                  <a:pt x="322273" y="270824"/>
                </a:lnTo>
                <a:lnTo>
                  <a:pt x="290862" y="312189"/>
                </a:lnTo>
                <a:lnTo>
                  <a:pt x="255993" y="349518"/>
                </a:lnTo>
                <a:lnTo>
                  <a:pt x="217069" y="382650"/>
                </a:lnTo>
                <a:lnTo>
                  <a:pt x="173493" y="411425"/>
                </a:lnTo>
                <a:lnTo>
                  <a:pt x="215759" y="441961"/>
                </a:lnTo>
                <a:lnTo>
                  <a:pt x="252457" y="476420"/>
                </a:lnTo>
                <a:lnTo>
                  <a:pt x="283983" y="514955"/>
                </a:lnTo>
                <a:lnTo>
                  <a:pt x="310732" y="557716"/>
                </a:lnTo>
                <a:lnTo>
                  <a:pt x="333101" y="604855"/>
                </a:lnTo>
                <a:lnTo>
                  <a:pt x="421726" y="604855"/>
                </a:lnTo>
                <a:lnTo>
                  <a:pt x="401947" y="640084"/>
                </a:lnTo>
                <a:lnTo>
                  <a:pt x="384410" y="682438"/>
                </a:lnTo>
                <a:lnTo>
                  <a:pt x="371740" y="722342"/>
                </a:lnTo>
                <a:lnTo>
                  <a:pt x="360929" y="762870"/>
                </a:lnTo>
                <a:lnTo>
                  <a:pt x="356169" y="774554"/>
                </a:lnTo>
                <a:lnTo>
                  <a:pt x="348988" y="782191"/>
                </a:lnTo>
                <a:lnTo>
                  <a:pt x="339266" y="785650"/>
                </a:lnTo>
                <a:close/>
              </a:path>
              <a:path extrusionOk="0" h="786129" w="633094">
                <a:moveTo>
                  <a:pt x="421726" y="604855"/>
                </a:moveTo>
                <a:lnTo>
                  <a:pt x="333101" y="604855"/>
                </a:lnTo>
                <a:lnTo>
                  <a:pt x="355410" y="561254"/>
                </a:lnTo>
                <a:lnTo>
                  <a:pt x="383792" y="524440"/>
                </a:lnTo>
                <a:lnTo>
                  <a:pt x="417243" y="493076"/>
                </a:lnTo>
                <a:lnTo>
                  <a:pt x="454756" y="465827"/>
                </a:lnTo>
                <a:lnTo>
                  <a:pt x="495326" y="441357"/>
                </a:lnTo>
                <a:lnTo>
                  <a:pt x="449233" y="409320"/>
                </a:lnTo>
                <a:lnTo>
                  <a:pt x="412974" y="371388"/>
                </a:lnTo>
                <a:lnTo>
                  <a:pt x="385312" y="327898"/>
                </a:lnTo>
                <a:lnTo>
                  <a:pt x="365008" y="279185"/>
                </a:lnTo>
                <a:lnTo>
                  <a:pt x="350824" y="225583"/>
                </a:lnTo>
                <a:lnTo>
                  <a:pt x="419031" y="225583"/>
                </a:lnTo>
                <a:lnTo>
                  <a:pt x="429324" y="257278"/>
                </a:lnTo>
                <a:lnTo>
                  <a:pt x="448735" y="296345"/>
                </a:lnTo>
                <a:lnTo>
                  <a:pt x="475667" y="331063"/>
                </a:lnTo>
                <a:lnTo>
                  <a:pt x="511939" y="360231"/>
                </a:lnTo>
                <a:lnTo>
                  <a:pt x="552554" y="380065"/>
                </a:lnTo>
                <a:lnTo>
                  <a:pt x="573855" y="388400"/>
                </a:lnTo>
                <a:lnTo>
                  <a:pt x="595018" y="396941"/>
                </a:lnTo>
                <a:lnTo>
                  <a:pt x="609775" y="404233"/>
                </a:lnTo>
                <a:lnTo>
                  <a:pt x="622000" y="413725"/>
                </a:lnTo>
                <a:lnTo>
                  <a:pt x="630207" y="426815"/>
                </a:lnTo>
                <a:lnTo>
                  <a:pt x="632912" y="444901"/>
                </a:lnTo>
                <a:lnTo>
                  <a:pt x="629661" y="459552"/>
                </a:lnTo>
                <a:lnTo>
                  <a:pt x="621264" y="469945"/>
                </a:lnTo>
                <a:lnTo>
                  <a:pt x="609360" y="477652"/>
                </a:lnTo>
                <a:lnTo>
                  <a:pt x="595587" y="484240"/>
                </a:lnTo>
                <a:lnTo>
                  <a:pt x="568434" y="496750"/>
                </a:lnTo>
                <a:lnTo>
                  <a:pt x="541377" y="509516"/>
                </a:lnTo>
                <a:lnTo>
                  <a:pt x="514727" y="522998"/>
                </a:lnTo>
                <a:lnTo>
                  <a:pt x="488798" y="537654"/>
                </a:lnTo>
                <a:lnTo>
                  <a:pt x="452378" y="566103"/>
                </a:lnTo>
                <a:lnTo>
                  <a:pt x="424016" y="600777"/>
                </a:lnTo>
                <a:lnTo>
                  <a:pt x="421726" y="604855"/>
                </a:lnTo>
                <a:close/>
              </a:path>
            </a:pathLst>
          </a:custGeom>
          <a:solidFill>
            <a:srgbClr val="A16E4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 name="Google Shape;165;p9"/>
          <p:cNvSpPr/>
          <p:nvPr/>
        </p:nvSpPr>
        <p:spPr>
          <a:xfrm>
            <a:off x="17369711" y="4952189"/>
            <a:ext cx="470534" cy="617220"/>
          </a:xfrm>
          <a:custGeom>
            <a:rect b="b" l="l" r="r" t="t"/>
            <a:pathLst>
              <a:path extrusionOk="0" h="617220" w="470534">
                <a:moveTo>
                  <a:pt x="200780" y="616754"/>
                </a:moveTo>
                <a:lnTo>
                  <a:pt x="164546" y="601575"/>
                </a:lnTo>
                <a:lnTo>
                  <a:pt x="150164" y="560774"/>
                </a:lnTo>
                <a:lnTo>
                  <a:pt x="148605" y="536573"/>
                </a:lnTo>
                <a:lnTo>
                  <a:pt x="146835" y="512377"/>
                </a:lnTo>
                <a:lnTo>
                  <a:pt x="141610" y="464204"/>
                </a:lnTo>
                <a:lnTo>
                  <a:pt x="129769" y="424614"/>
                </a:lnTo>
                <a:lnTo>
                  <a:pt x="108088" y="393143"/>
                </a:lnTo>
                <a:lnTo>
                  <a:pt x="78371" y="368427"/>
                </a:lnTo>
                <a:lnTo>
                  <a:pt x="42421" y="349101"/>
                </a:lnTo>
                <a:lnTo>
                  <a:pt x="34069" y="346115"/>
                </a:lnTo>
                <a:lnTo>
                  <a:pt x="21307" y="341640"/>
                </a:lnTo>
                <a:lnTo>
                  <a:pt x="10877" y="334654"/>
                </a:lnTo>
                <a:lnTo>
                  <a:pt x="3526" y="325001"/>
                </a:lnTo>
                <a:lnTo>
                  <a:pt x="0" y="312524"/>
                </a:lnTo>
                <a:lnTo>
                  <a:pt x="1391" y="299448"/>
                </a:lnTo>
                <a:lnTo>
                  <a:pt x="7476" y="288798"/>
                </a:lnTo>
                <a:lnTo>
                  <a:pt x="16899" y="280329"/>
                </a:lnTo>
                <a:lnTo>
                  <a:pt x="28309" y="273796"/>
                </a:lnTo>
                <a:lnTo>
                  <a:pt x="57049" y="259032"/>
                </a:lnTo>
                <a:lnTo>
                  <a:pt x="84306" y="242244"/>
                </a:lnTo>
                <a:lnTo>
                  <a:pt x="133549" y="200889"/>
                </a:lnTo>
                <a:lnTo>
                  <a:pt x="162422" y="165754"/>
                </a:lnTo>
                <a:lnTo>
                  <a:pt x="184589" y="127593"/>
                </a:lnTo>
                <a:lnTo>
                  <a:pt x="199946" y="86287"/>
                </a:lnTo>
                <a:lnTo>
                  <a:pt x="208397" y="41609"/>
                </a:lnTo>
                <a:lnTo>
                  <a:pt x="209240" y="33706"/>
                </a:lnTo>
                <a:lnTo>
                  <a:pt x="210212" y="25448"/>
                </a:lnTo>
                <a:lnTo>
                  <a:pt x="215436" y="11306"/>
                </a:lnTo>
                <a:lnTo>
                  <a:pt x="221361" y="0"/>
                </a:lnTo>
                <a:lnTo>
                  <a:pt x="224162" y="457"/>
                </a:lnTo>
                <a:lnTo>
                  <a:pt x="252556" y="26914"/>
                </a:lnTo>
                <a:lnTo>
                  <a:pt x="266215" y="71367"/>
                </a:lnTo>
                <a:lnTo>
                  <a:pt x="282192" y="119468"/>
                </a:lnTo>
                <a:lnTo>
                  <a:pt x="296593" y="152983"/>
                </a:lnTo>
                <a:lnTo>
                  <a:pt x="233683" y="152983"/>
                </a:lnTo>
                <a:lnTo>
                  <a:pt x="211647" y="199147"/>
                </a:lnTo>
                <a:lnTo>
                  <a:pt x="184023" y="237796"/>
                </a:lnTo>
                <a:lnTo>
                  <a:pt x="152998" y="270480"/>
                </a:lnTo>
                <a:lnTo>
                  <a:pt x="120758" y="298749"/>
                </a:lnTo>
                <a:lnTo>
                  <a:pt x="136504" y="316772"/>
                </a:lnTo>
                <a:lnTo>
                  <a:pt x="166735" y="351789"/>
                </a:lnTo>
                <a:lnTo>
                  <a:pt x="191649" y="389715"/>
                </a:lnTo>
                <a:lnTo>
                  <a:pt x="211960" y="431457"/>
                </a:lnTo>
                <a:lnTo>
                  <a:pt x="222156" y="452745"/>
                </a:lnTo>
                <a:lnTo>
                  <a:pt x="309737" y="452745"/>
                </a:lnTo>
                <a:lnTo>
                  <a:pt x="291812" y="474087"/>
                </a:lnTo>
                <a:lnTo>
                  <a:pt x="270051" y="509802"/>
                </a:lnTo>
                <a:lnTo>
                  <a:pt x="252232" y="547755"/>
                </a:lnTo>
                <a:lnTo>
                  <a:pt x="236748" y="586984"/>
                </a:lnTo>
                <a:lnTo>
                  <a:pt x="231222" y="598930"/>
                </a:lnTo>
                <a:lnTo>
                  <a:pt x="223885" y="608356"/>
                </a:lnTo>
                <a:lnTo>
                  <a:pt x="213988" y="614539"/>
                </a:lnTo>
                <a:lnTo>
                  <a:pt x="200780" y="616754"/>
                </a:lnTo>
                <a:close/>
              </a:path>
              <a:path extrusionOk="0" h="617220" w="470534">
                <a:moveTo>
                  <a:pt x="309737" y="452745"/>
                </a:moveTo>
                <a:lnTo>
                  <a:pt x="222156" y="452745"/>
                </a:lnTo>
                <a:lnTo>
                  <a:pt x="245848" y="413267"/>
                </a:lnTo>
                <a:lnTo>
                  <a:pt x="276003" y="378841"/>
                </a:lnTo>
                <a:lnTo>
                  <a:pt x="311561" y="348558"/>
                </a:lnTo>
                <a:lnTo>
                  <a:pt x="351463" y="321511"/>
                </a:lnTo>
                <a:lnTo>
                  <a:pt x="311127" y="287195"/>
                </a:lnTo>
                <a:lnTo>
                  <a:pt x="278559" y="247837"/>
                </a:lnTo>
                <a:lnTo>
                  <a:pt x="252998" y="203184"/>
                </a:lnTo>
                <a:lnTo>
                  <a:pt x="233683" y="152983"/>
                </a:lnTo>
                <a:lnTo>
                  <a:pt x="296593" y="152983"/>
                </a:lnTo>
                <a:lnTo>
                  <a:pt x="301965" y="165485"/>
                </a:lnTo>
                <a:lnTo>
                  <a:pt x="328231" y="207738"/>
                </a:lnTo>
                <a:lnTo>
                  <a:pt x="363687" y="244552"/>
                </a:lnTo>
                <a:lnTo>
                  <a:pt x="398061" y="268153"/>
                </a:lnTo>
                <a:lnTo>
                  <a:pt x="435376" y="287218"/>
                </a:lnTo>
                <a:lnTo>
                  <a:pt x="447961" y="293357"/>
                </a:lnTo>
                <a:lnTo>
                  <a:pt x="458700" y="300609"/>
                </a:lnTo>
                <a:lnTo>
                  <a:pt x="466531" y="310065"/>
                </a:lnTo>
                <a:lnTo>
                  <a:pt x="470393" y="322816"/>
                </a:lnTo>
                <a:lnTo>
                  <a:pt x="469070" y="337341"/>
                </a:lnTo>
                <a:lnTo>
                  <a:pt x="462590" y="348718"/>
                </a:lnTo>
                <a:lnTo>
                  <a:pt x="452215" y="357341"/>
                </a:lnTo>
                <a:lnTo>
                  <a:pt x="439206" y="363606"/>
                </a:lnTo>
                <a:lnTo>
                  <a:pt x="405937" y="378212"/>
                </a:lnTo>
                <a:lnTo>
                  <a:pt x="374871" y="396149"/>
                </a:lnTo>
                <a:lnTo>
                  <a:pt x="345953" y="417306"/>
                </a:lnTo>
                <a:lnTo>
                  <a:pt x="319123" y="441569"/>
                </a:lnTo>
                <a:lnTo>
                  <a:pt x="309737" y="452745"/>
                </a:lnTo>
                <a:close/>
              </a:path>
            </a:pathLst>
          </a:custGeom>
          <a:solidFill>
            <a:srgbClr val="A16E4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9"/>
          <p:cNvSpPr/>
          <p:nvPr/>
        </p:nvSpPr>
        <p:spPr>
          <a:xfrm>
            <a:off x="17270130" y="5681572"/>
            <a:ext cx="393065" cy="464820"/>
          </a:xfrm>
          <a:custGeom>
            <a:rect b="b" l="l" r="r" t="t"/>
            <a:pathLst>
              <a:path extrusionOk="0" h="464820" w="393065">
                <a:moveTo>
                  <a:pt x="182314" y="464504"/>
                </a:moveTo>
                <a:lnTo>
                  <a:pt x="152816" y="437894"/>
                </a:lnTo>
                <a:lnTo>
                  <a:pt x="143022" y="402832"/>
                </a:lnTo>
                <a:lnTo>
                  <a:pt x="133254" y="366521"/>
                </a:lnTo>
                <a:lnTo>
                  <a:pt x="97021" y="304750"/>
                </a:lnTo>
                <a:lnTo>
                  <a:pt x="65897" y="282298"/>
                </a:lnTo>
                <a:lnTo>
                  <a:pt x="34298" y="274333"/>
                </a:lnTo>
                <a:lnTo>
                  <a:pt x="22320" y="272329"/>
                </a:lnTo>
                <a:lnTo>
                  <a:pt x="12780" y="267406"/>
                </a:lnTo>
                <a:lnTo>
                  <a:pt x="5742" y="259808"/>
                </a:lnTo>
                <a:lnTo>
                  <a:pt x="1268" y="249779"/>
                </a:lnTo>
                <a:lnTo>
                  <a:pt x="0" y="237971"/>
                </a:lnTo>
                <a:lnTo>
                  <a:pt x="2959" y="227489"/>
                </a:lnTo>
                <a:lnTo>
                  <a:pt x="9706" y="218461"/>
                </a:lnTo>
                <a:lnTo>
                  <a:pt x="19800" y="211013"/>
                </a:lnTo>
                <a:lnTo>
                  <a:pt x="37582" y="200759"/>
                </a:lnTo>
                <a:lnTo>
                  <a:pt x="90634" y="169479"/>
                </a:lnTo>
                <a:lnTo>
                  <a:pt x="124151" y="143549"/>
                </a:lnTo>
                <a:lnTo>
                  <a:pt x="147681" y="111846"/>
                </a:lnTo>
                <a:lnTo>
                  <a:pt x="162435" y="75064"/>
                </a:lnTo>
                <a:lnTo>
                  <a:pt x="169627" y="33893"/>
                </a:lnTo>
                <a:lnTo>
                  <a:pt x="170141" y="28079"/>
                </a:lnTo>
                <a:lnTo>
                  <a:pt x="169251" y="20338"/>
                </a:lnTo>
                <a:lnTo>
                  <a:pt x="172569" y="16949"/>
                </a:lnTo>
                <a:lnTo>
                  <a:pt x="178220" y="11509"/>
                </a:lnTo>
                <a:lnTo>
                  <a:pt x="184407" y="6490"/>
                </a:lnTo>
                <a:lnTo>
                  <a:pt x="191012" y="2463"/>
                </a:lnTo>
                <a:lnTo>
                  <a:pt x="197912" y="0"/>
                </a:lnTo>
                <a:lnTo>
                  <a:pt x="201632" y="1670"/>
                </a:lnTo>
                <a:lnTo>
                  <a:pt x="217653" y="36592"/>
                </a:lnTo>
                <a:lnTo>
                  <a:pt x="224471" y="70119"/>
                </a:lnTo>
                <a:lnTo>
                  <a:pt x="228234" y="86797"/>
                </a:lnTo>
                <a:lnTo>
                  <a:pt x="245489" y="130491"/>
                </a:lnTo>
                <a:lnTo>
                  <a:pt x="272185" y="165165"/>
                </a:lnTo>
                <a:lnTo>
                  <a:pt x="273362" y="166066"/>
                </a:lnTo>
                <a:lnTo>
                  <a:pt x="197373" y="166066"/>
                </a:lnTo>
                <a:lnTo>
                  <a:pt x="116719" y="229015"/>
                </a:lnTo>
                <a:lnTo>
                  <a:pt x="193710" y="322222"/>
                </a:lnTo>
                <a:lnTo>
                  <a:pt x="294648" y="322222"/>
                </a:lnTo>
                <a:lnTo>
                  <a:pt x="282107" y="331711"/>
                </a:lnTo>
                <a:lnTo>
                  <a:pt x="253418" y="365405"/>
                </a:lnTo>
                <a:lnTo>
                  <a:pt x="230255" y="405123"/>
                </a:lnTo>
                <a:lnTo>
                  <a:pt x="224718" y="416571"/>
                </a:lnTo>
                <a:lnTo>
                  <a:pt x="219136" y="428005"/>
                </a:lnTo>
                <a:lnTo>
                  <a:pt x="213307" y="439295"/>
                </a:lnTo>
                <a:lnTo>
                  <a:pt x="207031" y="450315"/>
                </a:lnTo>
                <a:lnTo>
                  <a:pt x="196008" y="461119"/>
                </a:lnTo>
                <a:lnTo>
                  <a:pt x="182314" y="464504"/>
                </a:lnTo>
                <a:close/>
              </a:path>
              <a:path extrusionOk="0" h="464820" w="393065">
                <a:moveTo>
                  <a:pt x="294648" y="322222"/>
                </a:moveTo>
                <a:lnTo>
                  <a:pt x="193710" y="322222"/>
                </a:lnTo>
                <a:lnTo>
                  <a:pt x="274408" y="250765"/>
                </a:lnTo>
                <a:lnTo>
                  <a:pt x="197373" y="166066"/>
                </a:lnTo>
                <a:lnTo>
                  <a:pt x="273362" y="166066"/>
                </a:lnTo>
                <a:lnTo>
                  <a:pt x="307193" y="191950"/>
                </a:lnTo>
                <a:lnTo>
                  <a:pt x="349388" y="211973"/>
                </a:lnTo>
                <a:lnTo>
                  <a:pt x="384893" y="233577"/>
                </a:lnTo>
                <a:lnTo>
                  <a:pt x="391063" y="244547"/>
                </a:lnTo>
                <a:lnTo>
                  <a:pt x="393031" y="248335"/>
                </a:lnTo>
                <a:lnTo>
                  <a:pt x="388800" y="262698"/>
                </a:lnTo>
                <a:lnTo>
                  <a:pt x="381787" y="273565"/>
                </a:lnTo>
                <a:lnTo>
                  <a:pt x="372129" y="281377"/>
                </a:lnTo>
                <a:lnTo>
                  <a:pt x="317296" y="305086"/>
                </a:lnTo>
                <a:lnTo>
                  <a:pt x="294648" y="322222"/>
                </a:lnTo>
                <a:close/>
              </a:path>
            </a:pathLst>
          </a:custGeom>
          <a:solidFill>
            <a:srgbClr val="A16E4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67" name="Google Shape;167;p9"/>
          <p:cNvGrpSpPr/>
          <p:nvPr/>
        </p:nvGrpSpPr>
        <p:grpSpPr>
          <a:xfrm>
            <a:off x="0" y="2471318"/>
            <a:ext cx="9045295" cy="7562380"/>
            <a:chOff x="0" y="2471318"/>
            <a:chExt cx="9045295" cy="7562380"/>
          </a:xfrm>
        </p:grpSpPr>
        <p:sp>
          <p:nvSpPr>
            <p:cNvPr id="168" name="Google Shape;168;p9"/>
            <p:cNvSpPr/>
            <p:nvPr/>
          </p:nvSpPr>
          <p:spPr>
            <a:xfrm>
              <a:off x="486765" y="3162208"/>
              <a:ext cx="8558530" cy="5172075"/>
            </a:xfrm>
            <a:custGeom>
              <a:rect b="b" l="l" r="r" t="t"/>
              <a:pathLst>
                <a:path extrusionOk="0" h="5172075" w="8558530">
                  <a:moveTo>
                    <a:pt x="8557905" y="5171555"/>
                  </a:moveTo>
                  <a:lnTo>
                    <a:pt x="0" y="5171555"/>
                  </a:lnTo>
                  <a:lnTo>
                    <a:pt x="0" y="389976"/>
                  </a:lnTo>
                  <a:lnTo>
                    <a:pt x="3039" y="341062"/>
                  </a:lnTo>
                  <a:lnTo>
                    <a:pt x="11913" y="293960"/>
                  </a:lnTo>
                  <a:lnTo>
                    <a:pt x="26257" y="249035"/>
                  </a:lnTo>
                  <a:lnTo>
                    <a:pt x="45704" y="206654"/>
                  </a:lnTo>
                  <a:lnTo>
                    <a:pt x="69889" y="167182"/>
                  </a:lnTo>
                  <a:lnTo>
                    <a:pt x="98447" y="130984"/>
                  </a:lnTo>
                  <a:lnTo>
                    <a:pt x="131011" y="98427"/>
                  </a:lnTo>
                  <a:lnTo>
                    <a:pt x="167215" y="69875"/>
                  </a:lnTo>
                  <a:lnTo>
                    <a:pt x="206696" y="45695"/>
                  </a:lnTo>
                  <a:lnTo>
                    <a:pt x="249085" y="26252"/>
                  </a:lnTo>
                  <a:lnTo>
                    <a:pt x="294019" y="11911"/>
                  </a:lnTo>
                  <a:lnTo>
                    <a:pt x="341132" y="3038"/>
                  </a:lnTo>
                  <a:lnTo>
                    <a:pt x="390054" y="0"/>
                  </a:lnTo>
                  <a:lnTo>
                    <a:pt x="8167851" y="0"/>
                  </a:lnTo>
                  <a:lnTo>
                    <a:pt x="8216776" y="3038"/>
                  </a:lnTo>
                  <a:lnTo>
                    <a:pt x="8263887" y="11911"/>
                  </a:lnTo>
                  <a:lnTo>
                    <a:pt x="8308820" y="26252"/>
                  </a:lnTo>
                  <a:lnTo>
                    <a:pt x="8351209" y="45695"/>
                  </a:lnTo>
                  <a:lnTo>
                    <a:pt x="8390689" y="69875"/>
                  </a:lnTo>
                  <a:lnTo>
                    <a:pt x="8426894" y="98427"/>
                  </a:lnTo>
                  <a:lnTo>
                    <a:pt x="8459458" y="130984"/>
                  </a:lnTo>
                  <a:lnTo>
                    <a:pt x="8488015" y="167182"/>
                  </a:lnTo>
                  <a:lnTo>
                    <a:pt x="8512200" y="206654"/>
                  </a:lnTo>
                  <a:lnTo>
                    <a:pt x="8531648" y="249035"/>
                  </a:lnTo>
                  <a:lnTo>
                    <a:pt x="8545991" y="293960"/>
                  </a:lnTo>
                  <a:lnTo>
                    <a:pt x="8554866" y="341062"/>
                  </a:lnTo>
                  <a:lnTo>
                    <a:pt x="8557905" y="389976"/>
                  </a:lnTo>
                  <a:lnTo>
                    <a:pt x="8557905" y="404528"/>
                  </a:lnTo>
                  <a:lnTo>
                    <a:pt x="360945" y="404528"/>
                  </a:lnTo>
                  <a:lnTo>
                    <a:pt x="360945" y="4799040"/>
                  </a:lnTo>
                  <a:lnTo>
                    <a:pt x="8557905" y="4799040"/>
                  </a:lnTo>
                  <a:lnTo>
                    <a:pt x="8557905" y="5171555"/>
                  </a:lnTo>
                  <a:close/>
                </a:path>
                <a:path extrusionOk="0" h="5172075" w="8558530">
                  <a:moveTo>
                    <a:pt x="8557905" y="4799040"/>
                  </a:moveTo>
                  <a:lnTo>
                    <a:pt x="8185316" y="4799040"/>
                  </a:lnTo>
                  <a:lnTo>
                    <a:pt x="8185316" y="404528"/>
                  </a:lnTo>
                  <a:lnTo>
                    <a:pt x="8557905" y="404528"/>
                  </a:lnTo>
                  <a:lnTo>
                    <a:pt x="8557905" y="479904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9"/>
            <p:cNvSpPr/>
            <p:nvPr/>
          </p:nvSpPr>
          <p:spPr>
            <a:xfrm>
              <a:off x="486765" y="8335218"/>
              <a:ext cx="8558530" cy="797560"/>
            </a:xfrm>
            <a:custGeom>
              <a:rect b="b" l="l" r="r" t="t"/>
              <a:pathLst>
                <a:path extrusionOk="0" h="797559" w="8558530">
                  <a:moveTo>
                    <a:pt x="8167851" y="797414"/>
                  </a:moveTo>
                  <a:lnTo>
                    <a:pt x="390054" y="797414"/>
                  </a:lnTo>
                  <a:lnTo>
                    <a:pt x="341130" y="794376"/>
                  </a:lnTo>
                  <a:lnTo>
                    <a:pt x="294018" y="785503"/>
                  </a:lnTo>
                  <a:lnTo>
                    <a:pt x="249085" y="771162"/>
                  </a:lnTo>
                  <a:lnTo>
                    <a:pt x="206695" y="751719"/>
                  </a:lnTo>
                  <a:lnTo>
                    <a:pt x="167215" y="727539"/>
                  </a:lnTo>
                  <a:lnTo>
                    <a:pt x="131010" y="698987"/>
                  </a:lnTo>
                  <a:lnTo>
                    <a:pt x="98446" y="666429"/>
                  </a:lnTo>
                  <a:lnTo>
                    <a:pt x="69889" y="630232"/>
                  </a:lnTo>
                  <a:lnTo>
                    <a:pt x="45704" y="590760"/>
                  </a:lnTo>
                  <a:lnTo>
                    <a:pt x="26257" y="548379"/>
                  </a:lnTo>
                  <a:lnTo>
                    <a:pt x="11913" y="503454"/>
                  </a:lnTo>
                  <a:lnTo>
                    <a:pt x="3039" y="456352"/>
                  </a:lnTo>
                  <a:lnTo>
                    <a:pt x="0" y="407438"/>
                  </a:lnTo>
                  <a:lnTo>
                    <a:pt x="0" y="0"/>
                  </a:lnTo>
                  <a:lnTo>
                    <a:pt x="8557905" y="0"/>
                  </a:lnTo>
                  <a:lnTo>
                    <a:pt x="8557905" y="407438"/>
                  </a:lnTo>
                  <a:lnTo>
                    <a:pt x="8554866" y="456352"/>
                  </a:lnTo>
                  <a:lnTo>
                    <a:pt x="8545991" y="503454"/>
                  </a:lnTo>
                  <a:lnTo>
                    <a:pt x="8531648" y="548379"/>
                  </a:lnTo>
                  <a:lnTo>
                    <a:pt x="8512200" y="590760"/>
                  </a:lnTo>
                  <a:lnTo>
                    <a:pt x="8488015" y="630232"/>
                  </a:lnTo>
                  <a:lnTo>
                    <a:pt x="8459458" y="666429"/>
                  </a:lnTo>
                  <a:lnTo>
                    <a:pt x="8426894" y="698987"/>
                  </a:lnTo>
                  <a:lnTo>
                    <a:pt x="8390689" y="727539"/>
                  </a:lnTo>
                  <a:lnTo>
                    <a:pt x="8351209" y="751719"/>
                  </a:lnTo>
                  <a:lnTo>
                    <a:pt x="8308820" y="771162"/>
                  </a:lnTo>
                  <a:lnTo>
                    <a:pt x="8263886" y="785503"/>
                  </a:lnTo>
                  <a:lnTo>
                    <a:pt x="8216775" y="794376"/>
                  </a:lnTo>
                  <a:lnTo>
                    <a:pt x="8167851" y="797414"/>
                  </a:lnTo>
                  <a:close/>
                </a:path>
              </a:pathLst>
            </a:custGeom>
            <a:solidFill>
              <a:srgbClr val="E8E8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 name="Google Shape;170;p9"/>
            <p:cNvSpPr/>
            <p:nvPr/>
          </p:nvSpPr>
          <p:spPr>
            <a:xfrm>
              <a:off x="3277044" y="9132633"/>
              <a:ext cx="2974975" cy="901065"/>
            </a:xfrm>
            <a:custGeom>
              <a:rect b="b" l="l" r="r" t="t"/>
              <a:pathLst>
                <a:path extrusionOk="0" h="901065" w="2974975">
                  <a:moveTo>
                    <a:pt x="2960109" y="900729"/>
                  </a:moveTo>
                  <a:lnTo>
                    <a:pt x="14326" y="900729"/>
                  </a:lnTo>
                  <a:lnTo>
                    <a:pt x="5184" y="897637"/>
                  </a:lnTo>
                  <a:lnTo>
                    <a:pt x="136" y="890179"/>
                  </a:lnTo>
                  <a:lnTo>
                    <a:pt x="0" y="881085"/>
                  </a:lnTo>
                  <a:lnTo>
                    <a:pt x="5594" y="873081"/>
                  </a:lnTo>
                  <a:lnTo>
                    <a:pt x="51837" y="854751"/>
                  </a:lnTo>
                  <a:lnTo>
                    <a:pt x="114961" y="845639"/>
                  </a:lnTo>
                  <a:lnTo>
                    <a:pt x="150705" y="842038"/>
                  </a:lnTo>
                  <a:lnTo>
                    <a:pt x="188093" y="837739"/>
                  </a:lnTo>
                  <a:lnTo>
                    <a:pt x="226264" y="831740"/>
                  </a:lnTo>
                  <a:lnTo>
                    <a:pt x="264360" y="823040"/>
                  </a:lnTo>
                  <a:lnTo>
                    <a:pt x="301523" y="810639"/>
                  </a:lnTo>
                  <a:lnTo>
                    <a:pt x="336892" y="793534"/>
                  </a:lnTo>
                  <a:lnTo>
                    <a:pt x="369609" y="770725"/>
                  </a:lnTo>
                  <a:lnTo>
                    <a:pt x="398815" y="741211"/>
                  </a:lnTo>
                  <a:lnTo>
                    <a:pt x="423651" y="703991"/>
                  </a:lnTo>
                  <a:lnTo>
                    <a:pt x="443257" y="658063"/>
                  </a:lnTo>
                  <a:lnTo>
                    <a:pt x="456776" y="602426"/>
                  </a:lnTo>
                  <a:lnTo>
                    <a:pt x="474036" y="493154"/>
                  </a:lnTo>
                  <a:lnTo>
                    <a:pt x="485702" y="393978"/>
                  </a:lnTo>
                  <a:lnTo>
                    <a:pt x="497096" y="248419"/>
                  </a:lnTo>
                  <a:lnTo>
                    <a:pt x="513537" y="0"/>
                  </a:lnTo>
                  <a:lnTo>
                    <a:pt x="2460898" y="0"/>
                  </a:lnTo>
                  <a:lnTo>
                    <a:pt x="2465673" y="69164"/>
                  </a:lnTo>
                  <a:lnTo>
                    <a:pt x="2478363" y="234640"/>
                  </a:lnTo>
                  <a:lnTo>
                    <a:pt x="2496510" y="433403"/>
                  </a:lnTo>
                  <a:lnTo>
                    <a:pt x="2517659" y="602426"/>
                  </a:lnTo>
                  <a:lnTo>
                    <a:pt x="2531178" y="658063"/>
                  </a:lnTo>
                  <a:lnTo>
                    <a:pt x="2550784" y="703991"/>
                  </a:lnTo>
                  <a:lnTo>
                    <a:pt x="2575620" y="741211"/>
                  </a:lnTo>
                  <a:lnTo>
                    <a:pt x="2604826" y="770725"/>
                  </a:lnTo>
                  <a:lnTo>
                    <a:pt x="2637543" y="793534"/>
                  </a:lnTo>
                  <a:lnTo>
                    <a:pt x="2672912" y="810639"/>
                  </a:lnTo>
                  <a:lnTo>
                    <a:pt x="2710075" y="823040"/>
                  </a:lnTo>
                  <a:lnTo>
                    <a:pt x="2748171" y="831740"/>
                  </a:lnTo>
                  <a:lnTo>
                    <a:pt x="2786343" y="837739"/>
                  </a:lnTo>
                  <a:lnTo>
                    <a:pt x="2859474" y="845639"/>
                  </a:lnTo>
                  <a:lnTo>
                    <a:pt x="2892717" y="849543"/>
                  </a:lnTo>
                  <a:lnTo>
                    <a:pt x="2922598" y="854751"/>
                  </a:lnTo>
                  <a:lnTo>
                    <a:pt x="2948259" y="862263"/>
                  </a:lnTo>
                  <a:lnTo>
                    <a:pt x="2968841" y="873081"/>
                  </a:lnTo>
                  <a:lnTo>
                    <a:pt x="2974436" y="881085"/>
                  </a:lnTo>
                  <a:lnTo>
                    <a:pt x="2974299" y="890179"/>
                  </a:lnTo>
                  <a:lnTo>
                    <a:pt x="2969251" y="897637"/>
                  </a:lnTo>
                  <a:close/>
                </a:path>
              </a:pathLst>
            </a:custGeom>
            <a:solidFill>
              <a:srgbClr val="BABAB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 name="Google Shape;171;p9"/>
            <p:cNvSpPr/>
            <p:nvPr/>
          </p:nvSpPr>
          <p:spPr>
            <a:xfrm>
              <a:off x="847660" y="3566830"/>
              <a:ext cx="7824459" cy="4395429"/>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p9"/>
            <p:cNvSpPr/>
            <p:nvPr/>
          </p:nvSpPr>
          <p:spPr>
            <a:xfrm>
              <a:off x="0" y="2471318"/>
              <a:ext cx="1562099" cy="2476487"/>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3" name="Google Shape;173;p9"/>
          <p:cNvSpPr txBox="1"/>
          <p:nvPr>
            <p:ph type="title"/>
          </p:nvPr>
        </p:nvSpPr>
        <p:spPr>
          <a:xfrm>
            <a:off x="6052369" y="1361565"/>
            <a:ext cx="5973445" cy="13665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8800"/>
              <a:t>Login&amp; Register</a:t>
            </a:r>
            <a:endParaRPr sz="8800"/>
          </a:p>
        </p:txBody>
      </p:sp>
      <p:grpSp>
        <p:nvGrpSpPr>
          <p:cNvPr id="174" name="Google Shape;174;p9"/>
          <p:cNvGrpSpPr/>
          <p:nvPr/>
        </p:nvGrpSpPr>
        <p:grpSpPr>
          <a:xfrm>
            <a:off x="9784902" y="3350178"/>
            <a:ext cx="8244205" cy="6619603"/>
            <a:chOff x="9784902" y="3350178"/>
            <a:chExt cx="8244205" cy="6619603"/>
          </a:xfrm>
        </p:grpSpPr>
        <p:sp>
          <p:nvSpPr>
            <p:cNvPr id="175" name="Google Shape;175;p9"/>
            <p:cNvSpPr/>
            <p:nvPr/>
          </p:nvSpPr>
          <p:spPr>
            <a:xfrm>
              <a:off x="9784902" y="3350178"/>
              <a:ext cx="8244205" cy="4982210"/>
            </a:xfrm>
            <a:custGeom>
              <a:rect b="b" l="l" r="r" t="t"/>
              <a:pathLst>
                <a:path extrusionOk="0" h="4982209" w="8244205">
                  <a:moveTo>
                    <a:pt x="8244176" y="4981974"/>
                  </a:moveTo>
                  <a:lnTo>
                    <a:pt x="0" y="4981974"/>
                  </a:lnTo>
                  <a:lnTo>
                    <a:pt x="0" y="375680"/>
                  </a:lnTo>
                  <a:lnTo>
                    <a:pt x="2927" y="328559"/>
                  </a:lnTo>
                  <a:lnTo>
                    <a:pt x="11476" y="283184"/>
                  </a:lnTo>
                  <a:lnTo>
                    <a:pt x="25294" y="239906"/>
                  </a:lnTo>
                  <a:lnTo>
                    <a:pt x="44029" y="199079"/>
                  </a:lnTo>
                  <a:lnTo>
                    <a:pt x="67327" y="161053"/>
                  </a:lnTo>
                  <a:lnTo>
                    <a:pt x="94838" y="126183"/>
                  </a:lnTo>
                  <a:lnTo>
                    <a:pt x="126208" y="94819"/>
                  </a:lnTo>
                  <a:lnTo>
                    <a:pt x="161085" y="67314"/>
                  </a:lnTo>
                  <a:lnTo>
                    <a:pt x="199118" y="44020"/>
                  </a:lnTo>
                  <a:lnTo>
                    <a:pt x="239954" y="25289"/>
                  </a:lnTo>
                  <a:lnTo>
                    <a:pt x="283240" y="11474"/>
                  </a:lnTo>
                  <a:lnTo>
                    <a:pt x="328627" y="2927"/>
                  </a:lnTo>
                  <a:lnTo>
                    <a:pt x="375755" y="0"/>
                  </a:lnTo>
                  <a:lnTo>
                    <a:pt x="7868421" y="0"/>
                  </a:lnTo>
                  <a:lnTo>
                    <a:pt x="7915553" y="2927"/>
                  </a:lnTo>
                  <a:lnTo>
                    <a:pt x="7960937" y="11474"/>
                  </a:lnTo>
                  <a:lnTo>
                    <a:pt x="8004223" y="25289"/>
                  </a:lnTo>
                  <a:lnTo>
                    <a:pt x="8045058" y="44020"/>
                  </a:lnTo>
                  <a:lnTo>
                    <a:pt x="8083091" y="67314"/>
                  </a:lnTo>
                  <a:lnTo>
                    <a:pt x="8117968" y="94819"/>
                  </a:lnTo>
                  <a:lnTo>
                    <a:pt x="8149338" y="126183"/>
                  </a:lnTo>
                  <a:lnTo>
                    <a:pt x="8176849" y="161053"/>
                  </a:lnTo>
                  <a:lnTo>
                    <a:pt x="8200147" y="199079"/>
                  </a:lnTo>
                  <a:lnTo>
                    <a:pt x="8218881" y="239906"/>
                  </a:lnTo>
                  <a:lnTo>
                    <a:pt x="8232699" y="283184"/>
                  </a:lnTo>
                  <a:lnTo>
                    <a:pt x="8241248" y="328559"/>
                  </a:lnTo>
                  <a:lnTo>
                    <a:pt x="8244176" y="375680"/>
                  </a:lnTo>
                  <a:lnTo>
                    <a:pt x="8244176" y="389698"/>
                  </a:lnTo>
                  <a:lnTo>
                    <a:pt x="347713" y="389698"/>
                  </a:lnTo>
                  <a:lnTo>
                    <a:pt x="347713" y="4623115"/>
                  </a:lnTo>
                  <a:lnTo>
                    <a:pt x="8244176" y="4623115"/>
                  </a:lnTo>
                  <a:lnTo>
                    <a:pt x="8244176" y="4981974"/>
                  </a:lnTo>
                  <a:close/>
                </a:path>
                <a:path extrusionOk="0" h="4982209" w="8244205">
                  <a:moveTo>
                    <a:pt x="8244176" y="4623115"/>
                  </a:moveTo>
                  <a:lnTo>
                    <a:pt x="7885246" y="4623115"/>
                  </a:lnTo>
                  <a:lnTo>
                    <a:pt x="7885246" y="389698"/>
                  </a:lnTo>
                  <a:lnTo>
                    <a:pt x="8244176" y="389698"/>
                  </a:lnTo>
                  <a:lnTo>
                    <a:pt x="8244176" y="462311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 name="Google Shape;176;p9"/>
            <p:cNvSpPr/>
            <p:nvPr/>
          </p:nvSpPr>
          <p:spPr>
            <a:xfrm>
              <a:off x="9784902" y="8333554"/>
              <a:ext cx="8244205" cy="768350"/>
            </a:xfrm>
            <a:custGeom>
              <a:rect b="b" l="l" r="r" t="t"/>
              <a:pathLst>
                <a:path extrusionOk="0" h="768350" w="8244205">
                  <a:moveTo>
                    <a:pt x="7868421" y="768182"/>
                  </a:moveTo>
                  <a:lnTo>
                    <a:pt x="375754" y="768182"/>
                  </a:lnTo>
                  <a:lnTo>
                    <a:pt x="328624" y="765255"/>
                  </a:lnTo>
                  <a:lnTo>
                    <a:pt x="283240" y="756708"/>
                  </a:lnTo>
                  <a:lnTo>
                    <a:pt x="239953" y="742893"/>
                  </a:lnTo>
                  <a:lnTo>
                    <a:pt x="199118" y="724162"/>
                  </a:lnTo>
                  <a:lnTo>
                    <a:pt x="161085" y="700868"/>
                  </a:lnTo>
                  <a:lnTo>
                    <a:pt x="126208" y="673363"/>
                  </a:lnTo>
                  <a:lnTo>
                    <a:pt x="94837" y="641999"/>
                  </a:lnTo>
                  <a:lnTo>
                    <a:pt x="67327" y="607129"/>
                  </a:lnTo>
                  <a:lnTo>
                    <a:pt x="44028" y="569103"/>
                  </a:lnTo>
                  <a:lnTo>
                    <a:pt x="25294" y="528276"/>
                  </a:lnTo>
                  <a:lnTo>
                    <a:pt x="11476" y="484998"/>
                  </a:lnTo>
                  <a:lnTo>
                    <a:pt x="2927" y="439623"/>
                  </a:lnTo>
                  <a:lnTo>
                    <a:pt x="0" y="392502"/>
                  </a:lnTo>
                  <a:lnTo>
                    <a:pt x="0" y="0"/>
                  </a:lnTo>
                  <a:lnTo>
                    <a:pt x="8244176" y="0"/>
                  </a:lnTo>
                  <a:lnTo>
                    <a:pt x="8244176" y="392502"/>
                  </a:lnTo>
                  <a:lnTo>
                    <a:pt x="8241248" y="439623"/>
                  </a:lnTo>
                  <a:lnTo>
                    <a:pt x="8232699" y="484998"/>
                  </a:lnTo>
                  <a:lnTo>
                    <a:pt x="8218882" y="528276"/>
                  </a:lnTo>
                  <a:lnTo>
                    <a:pt x="8200147" y="569103"/>
                  </a:lnTo>
                  <a:lnTo>
                    <a:pt x="8176849" y="607129"/>
                  </a:lnTo>
                  <a:lnTo>
                    <a:pt x="8149338" y="641999"/>
                  </a:lnTo>
                  <a:lnTo>
                    <a:pt x="8117968" y="673363"/>
                  </a:lnTo>
                  <a:lnTo>
                    <a:pt x="8083091" y="700868"/>
                  </a:lnTo>
                  <a:lnTo>
                    <a:pt x="8045058" y="724162"/>
                  </a:lnTo>
                  <a:lnTo>
                    <a:pt x="8004222" y="742893"/>
                  </a:lnTo>
                  <a:lnTo>
                    <a:pt x="7960936" y="756708"/>
                  </a:lnTo>
                  <a:lnTo>
                    <a:pt x="7915552" y="765255"/>
                  </a:lnTo>
                  <a:lnTo>
                    <a:pt x="7868421" y="768182"/>
                  </a:lnTo>
                  <a:close/>
                </a:path>
              </a:pathLst>
            </a:custGeom>
            <a:solidFill>
              <a:srgbClr val="E8E8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 name="Google Shape;177;p9"/>
            <p:cNvSpPr/>
            <p:nvPr/>
          </p:nvSpPr>
          <p:spPr>
            <a:xfrm>
              <a:off x="12472891" y="9101737"/>
              <a:ext cx="2865755" cy="868044"/>
            </a:xfrm>
            <a:custGeom>
              <a:rect b="b" l="l" r="r" t="t"/>
              <a:pathLst>
                <a:path extrusionOk="0" h="868045" w="2865755">
                  <a:moveTo>
                    <a:pt x="2851593" y="867710"/>
                  </a:moveTo>
                  <a:lnTo>
                    <a:pt x="13801" y="867710"/>
                  </a:lnTo>
                  <a:lnTo>
                    <a:pt x="4994" y="864731"/>
                  </a:lnTo>
                  <a:lnTo>
                    <a:pt x="131" y="857547"/>
                  </a:lnTo>
                  <a:lnTo>
                    <a:pt x="0" y="848785"/>
                  </a:lnTo>
                  <a:lnTo>
                    <a:pt x="5389" y="841076"/>
                  </a:lnTo>
                  <a:lnTo>
                    <a:pt x="53819" y="822587"/>
                  </a:lnTo>
                  <a:lnTo>
                    <a:pt x="120375" y="813661"/>
                  </a:lnTo>
                  <a:lnTo>
                    <a:pt x="157905" y="809819"/>
                  </a:lnTo>
                  <a:lnTo>
                    <a:pt x="196912" y="804809"/>
                  </a:lnTo>
                  <a:lnTo>
                    <a:pt x="236380" y="797445"/>
                  </a:lnTo>
                  <a:lnTo>
                    <a:pt x="275289" y="786541"/>
                  </a:lnTo>
                  <a:lnTo>
                    <a:pt x="312623" y="770910"/>
                  </a:lnTo>
                  <a:lnTo>
                    <a:pt x="347363" y="749366"/>
                  </a:lnTo>
                  <a:lnTo>
                    <a:pt x="378492" y="720724"/>
                  </a:lnTo>
                  <a:lnTo>
                    <a:pt x="404991" y="683797"/>
                  </a:lnTo>
                  <a:lnTo>
                    <a:pt x="425843" y="637398"/>
                  </a:lnTo>
                  <a:lnTo>
                    <a:pt x="440031" y="580342"/>
                  </a:lnTo>
                  <a:lnTo>
                    <a:pt x="456658" y="475076"/>
                  </a:lnTo>
                  <a:lnTo>
                    <a:pt x="467897" y="379535"/>
                  </a:lnTo>
                  <a:lnTo>
                    <a:pt x="478872" y="239312"/>
                  </a:lnTo>
                  <a:lnTo>
                    <a:pt x="494711" y="0"/>
                  </a:lnTo>
                  <a:lnTo>
                    <a:pt x="2370682" y="0"/>
                  </a:lnTo>
                  <a:lnTo>
                    <a:pt x="2375283" y="66628"/>
                  </a:lnTo>
                  <a:lnTo>
                    <a:pt x="2387507" y="226039"/>
                  </a:lnTo>
                  <a:lnTo>
                    <a:pt x="2404989" y="417515"/>
                  </a:lnTo>
                  <a:lnTo>
                    <a:pt x="2425363" y="580342"/>
                  </a:lnTo>
                  <a:lnTo>
                    <a:pt x="2439550" y="637398"/>
                  </a:lnTo>
                  <a:lnTo>
                    <a:pt x="2460403" y="683797"/>
                  </a:lnTo>
                  <a:lnTo>
                    <a:pt x="2486902" y="720724"/>
                  </a:lnTo>
                  <a:lnTo>
                    <a:pt x="2518031" y="749366"/>
                  </a:lnTo>
                  <a:lnTo>
                    <a:pt x="2552771" y="770910"/>
                  </a:lnTo>
                  <a:lnTo>
                    <a:pt x="2590104" y="786541"/>
                  </a:lnTo>
                  <a:lnTo>
                    <a:pt x="2629014" y="797445"/>
                  </a:lnTo>
                  <a:lnTo>
                    <a:pt x="2668481" y="804809"/>
                  </a:lnTo>
                  <a:lnTo>
                    <a:pt x="2707489" y="809819"/>
                  </a:lnTo>
                  <a:lnTo>
                    <a:pt x="2745019" y="813661"/>
                  </a:lnTo>
                  <a:lnTo>
                    <a:pt x="2780053" y="817521"/>
                  </a:lnTo>
                  <a:lnTo>
                    <a:pt x="2811574" y="822587"/>
                  </a:lnTo>
                  <a:lnTo>
                    <a:pt x="2838564" y="830043"/>
                  </a:lnTo>
                  <a:lnTo>
                    <a:pt x="2860005" y="841076"/>
                  </a:lnTo>
                  <a:lnTo>
                    <a:pt x="2865394" y="848785"/>
                  </a:lnTo>
                  <a:lnTo>
                    <a:pt x="2865263" y="857547"/>
                  </a:lnTo>
                  <a:lnTo>
                    <a:pt x="2860399" y="864731"/>
                  </a:lnTo>
                  <a:close/>
                </a:path>
              </a:pathLst>
            </a:custGeom>
            <a:solidFill>
              <a:srgbClr val="BABAB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 name="Google Shape;178;p9"/>
            <p:cNvSpPr/>
            <p:nvPr/>
          </p:nvSpPr>
          <p:spPr>
            <a:xfrm>
              <a:off x="10132588" y="3739956"/>
              <a:ext cx="7537642" cy="4234311"/>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2022-06-11T11:38:22Z</dcterms:created>
  <dc:creator>USER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2022-06-11T00:00:00Z</vt:filetime>
  </property>
</Properties>
</file>